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commentAuthors.xml" ContentType="application/vnd.openxmlformats-officedocument.presentationml.commentAuthors+xml"/>
  <Override PartName="/ppt/comments/comment1.xml" ContentType="application/vnd.openxmlformats-officedocument.presentationml.comments+xml"/>
  <Override PartName="/ppt/comments/comment2.xml" ContentType="application/vnd.openxmlformats-officedocument.presentationml.comments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Relationship Id="rId5" Type="http://schemas.openxmlformats.org/officeDocument/2006/relationships/custom-properties" Target="docProps/custom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ldMasterIdLst>
    <p:sldMasterId id="2147483797" r:id="rId1"/>
  </p:sldMasterIdLst>
  <p:sldIdLst>
    <p:sldId id="260" r:id="rId2"/>
    <p:sldId id="274" r:id="rId3"/>
    <p:sldId id="275" r:id="rId4"/>
    <p:sldId id="276" r:id="rId5"/>
    <p:sldId id="277" r:id="rId6"/>
    <p:sldId id="278" r:id="rId7"/>
    <p:sldId id="279" r:id="rId8"/>
    <p:sldId id="280" r:id="rId9"/>
    <p:sldId id="281" r:id="rId10"/>
    <p:sldId id="282" r:id="rId11"/>
    <p:sldId id="283" r:id="rId12"/>
    <p:sldId id="261" r:id="rId13"/>
    <p:sldId id="263" r:id="rId14"/>
    <p:sldId id="264" r:id="rId15"/>
    <p:sldId id="265" r:id="rId16"/>
    <p:sldId id="270" r:id="rId17"/>
    <p:sldId id="266" r:id="rId18"/>
    <p:sldId id="272" r:id="rId19"/>
    <p:sldId id="268" r:id="rId20"/>
    <p:sldId id="269" r:id="rId21"/>
    <p:sldId id="271" r:id="rId22"/>
    <p:sldId id="273" r:id="rId23"/>
    <p:sldId id="267" r:id="rId2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commentAuthors.xml><?xml version="1.0" encoding="utf-8"?>
<p:cmAuthor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Author id="0" name="LeeBoyeon" initials="L" lastIdx="2" clrIdx="0"/>
</p:cmAuthorLst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806" y="-662"/>
      </p:cViewPr>
      <p:guideLst>
        <p:guide orient="horz" pos="2159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9.xml"  /><Relationship Id="rId11" Type="http://schemas.openxmlformats.org/officeDocument/2006/relationships/slide" Target="slides/slide10.xml"  /><Relationship Id="rId12" Type="http://schemas.openxmlformats.org/officeDocument/2006/relationships/slide" Target="slides/slide11.xml"  /><Relationship Id="rId13" Type="http://schemas.openxmlformats.org/officeDocument/2006/relationships/slide" Target="slides/slide12.xml"  /><Relationship Id="rId14" Type="http://schemas.openxmlformats.org/officeDocument/2006/relationships/slide" Target="slides/slide13.xml"  /><Relationship Id="rId15" Type="http://schemas.openxmlformats.org/officeDocument/2006/relationships/slide" Target="slides/slide14.xml"  /><Relationship Id="rId16" Type="http://schemas.openxmlformats.org/officeDocument/2006/relationships/slide" Target="slides/slide15.xml"  /><Relationship Id="rId17" Type="http://schemas.openxmlformats.org/officeDocument/2006/relationships/slide" Target="slides/slide16.xml"  /><Relationship Id="rId18" Type="http://schemas.openxmlformats.org/officeDocument/2006/relationships/slide" Target="slides/slide17.xml"  /><Relationship Id="rId19" Type="http://schemas.openxmlformats.org/officeDocument/2006/relationships/slide" Target="slides/slide18.xml"  /><Relationship Id="rId2" Type="http://schemas.openxmlformats.org/officeDocument/2006/relationships/slide" Target="slides/slide1.xml"  /><Relationship Id="rId20" Type="http://schemas.openxmlformats.org/officeDocument/2006/relationships/slide" Target="slides/slide19.xml"  /><Relationship Id="rId21" Type="http://schemas.openxmlformats.org/officeDocument/2006/relationships/slide" Target="slides/slide20.xml"  /><Relationship Id="rId22" Type="http://schemas.openxmlformats.org/officeDocument/2006/relationships/slide" Target="slides/slide21.xml"  /><Relationship Id="rId23" Type="http://schemas.openxmlformats.org/officeDocument/2006/relationships/slide" Target="slides/slide22.xml"  /><Relationship Id="rId24" Type="http://schemas.openxmlformats.org/officeDocument/2006/relationships/slide" Target="slides/slide23.xml"  /><Relationship Id="rId25" Type="http://schemas.openxmlformats.org/officeDocument/2006/relationships/commentAuthors" Target="commentAuthors.xml"  /><Relationship Id="rId26" Type="http://schemas.openxmlformats.org/officeDocument/2006/relationships/presProps" Target="presProps.xml"  /><Relationship Id="rId27" Type="http://schemas.openxmlformats.org/officeDocument/2006/relationships/viewProps" Target="viewProps.xml"  /><Relationship Id="rId28" Type="http://schemas.openxmlformats.org/officeDocument/2006/relationships/theme" Target="theme/theme1.xml"  /><Relationship Id="rId29" Type="http://schemas.openxmlformats.org/officeDocument/2006/relationships/tableStyles" Target="tableStyles.xml"  /><Relationship Id="rId3" Type="http://schemas.openxmlformats.org/officeDocument/2006/relationships/slide" Target="slides/slide2.xml"  /><Relationship Id="rId4" Type="http://schemas.openxmlformats.org/officeDocument/2006/relationships/slide" Target="slides/slide3.xml"  /><Relationship Id="rId5" Type="http://schemas.openxmlformats.org/officeDocument/2006/relationships/slide" Target="slides/slide4.xml"  /><Relationship Id="rId6" Type="http://schemas.openxmlformats.org/officeDocument/2006/relationships/slide" Target="slides/slide5.xml"  /><Relationship Id="rId7" Type="http://schemas.openxmlformats.org/officeDocument/2006/relationships/slide" Target="slides/slide6.xml"  /><Relationship Id="rId8" Type="http://schemas.openxmlformats.org/officeDocument/2006/relationships/slide" Target="slides/slide7.xml"  /><Relationship Id="rId9" Type="http://schemas.openxmlformats.org/officeDocument/2006/relationships/slide" Target="slides/slide8.xml"  /></Relationships>
</file>

<file path=ppt/comments/comment1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2-02-16T17:12:48.244" idx="1">
    <p:pos x="10" y="10"/>
    <p:text>루트추천 다이어로그</p:text>
  </p:cm>
</p:cmLst>
</file>

<file path=ppt/comments/comment2.xml><?xml version="1.0" encoding="utf-8"?>
<p:cmLs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m authorId="0" dt="2022-02-16T17:14:32.302" idx="2">
    <p:pos x="10" y="10"/>
    <p:text>Board</p:text>
  </p:cm>
</p:cmLst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2021-10-15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Layouts/slideLayout3.xml><?xml version="1.0" encoding="utf-8"?>
<p:sldLayout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showMasterPhAnim="1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idx="0"/>
          </p:nvPr>
        </p:nvSpPr>
        <p:spPr>
          <a:xfrm>
            <a:off x="457200" y="1420283"/>
            <a:ext cx="5181600" cy="98001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2/16/2022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 xmlns:mc="http://schemas.openxmlformats.org/markup-compatibility/2006" xmlns:hp="http://schemas.haansoft.com/office/presentation/8.0" mc:Ignorable="hp" hp:hslDur="500"/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theme" Target="../theme/theme1.xml"  /></Relationships>
</file>

<file path=ppt/slideMasters/slideMaster1.xml><?xml version="1.0" encoding="utf-8"?>
<p:sld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29F08CF-DC57-46EC-9C0B-8BA20E3F6924}" type="datetime1">
              <a:rPr lang="ko-KR" altLang="en-US"/>
              <a:pPr lvl="0">
                <a:defRPr/>
              </a:pPr>
              <a:t>2022-02-16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6E51ECF-9316-4384-93E0-8A3129B5366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</p:sldLayoutIdLst>
  <p:transition xmlns:mc="http://schemas.openxmlformats.org/markup-compatibility/2006" xmlns:hp="http://schemas.haansoft.com/office/presentation/8.0" mc:Ignorable="hp" hp:hslDur="50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video" Target="../media/unknown1.mp4"  /><Relationship Id="rId3" Type="http://schemas.microsoft.com/office/2007/relationships/media" Target="../media/unknown1.mp4"  /><Relationship Id="rId4" Type="http://schemas.openxmlformats.org/officeDocument/2006/relationships/image" Target="../media/image1.png"  /><Relationship Id="rId5" Type="http://schemas.openxmlformats.org/officeDocument/2006/relationships/image" Target="../media/image2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8.png"  /><Relationship Id="rId3" Type="http://schemas.openxmlformats.org/officeDocument/2006/relationships/image" Target="../media/image59.png"  /><Relationship Id="rId4" Type="http://schemas.openxmlformats.org/officeDocument/2006/relationships/image" Target="../media/image60.png"  /><Relationship Id="rId5" Type="http://schemas.openxmlformats.org/officeDocument/2006/relationships/image" Target="../media/image61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62.png"  /><Relationship Id="rId3" Type="http://schemas.openxmlformats.org/officeDocument/2006/relationships/image" Target="../media/image63.png"  /><Relationship Id="rId4" Type="http://schemas.openxmlformats.org/officeDocument/2006/relationships/image" Target="../media/image64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2.png"  /><Relationship Id="rId3" Type="http://schemas.openxmlformats.org/officeDocument/2006/relationships/image" Target="../media/image65.jpeg"  /><Relationship Id="rId4" Type="http://schemas.openxmlformats.org/officeDocument/2006/relationships/image" Target="../media/image66.png"  /><Relationship Id="rId5" Type="http://schemas.openxmlformats.org/officeDocument/2006/relationships/image" Target="../media/image67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2.png"  /><Relationship Id="rId2" Type="http://schemas.openxmlformats.org/officeDocument/2006/relationships/image" Target="../media/image68.png"  /><Relationship Id="rId3" Type="http://schemas.openxmlformats.org/officeDocument/2006/relationships/image" Target="../media/image69.png"  /><Relationship Id="rId4" Type="http://schemas.openxmlformats.org/officeDocument/2006/relationships/image" Target="../media/image70.png"  /><Relationship Id="rId5" Type="http://schemas.openxmlformats.org/officeDocument/2006/relationships/image" Target="../media/image71.png"  /><Relationship Id="rId6" Type="http://schemas.openxmlformats.org/officeDocument/2006/relationships/image" Target="../media/image72.png"  /><Relationship Id="rId7" Type="http://schemas.openxmlformats.org/officeDocument/2006/relationships/image" Target="../media/image73.png"  /><Relationship Id="rId8" Type="http://schemas.openxmlformats.org/officeDocument/2006/relationships/image" Target="../media/image74.png"  /><Relationship Id="rId9" Type="http://schemas.openxmlformats.org/officeDocument/2006/relationships/image" Target="../media/image75.jpe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image" Target="../media/image80.png"  /><Relationship Id="rId11" Type="http://schemas.openxmlformats.org/officeDocument/2006/relationships/image" Target="../media/image80.png"  /><Relationship Id="rId12" Type="http://schemas.openxmlformats.org/officeDocument/2006/relationships/image" Target="../media/image80.png"  /><Relationship Id="rId13" Type="http://schemas.openxmlformats.org/officeDocument/2006/relationships/image" Target="../media/image80.png"  /><Relationship Id="rId2" Type="http://schemas.openxmlformats.org/officeDocument/2006/relationships/image" Target="../media/image76.jpeg"  /><Relationship Id="rId3" Type="http://schemas.openxmlformats.org/officeDocument/2006/relationships/image" Target="../media/image2.png"  /><Relationship Id="rId4" Type="http://schemas.openxmlformats.org/officeDocument/2006/relationships/image" Target="../media/image77.jpeg"  /><Relationship Id="rId5" Type="http://schemas.openxmlformats.org/officeDocument/2006/relationships/image" Target="../media/image2.png"  /><Relationship Id="rId6" Type="http://schemas.openxmlformats.org/officeDocument/2006/relationships/image" Target="../media/image78.jpeg"  /><Relationship Id="rId7" Type="http://schemas.openxmlformats.org/officeDocument/2006/relationships/image" Target="../media/image2.png"  /><Relationship Id="rId8" Type="http://schemas.openxmlformats.org/officeDocument/2006/relationships/image" Target="../media/image79.jpeg"  /><Relationship Id="rId9" Type="http://schemas.openxmlformats.org/officeDocument/2006/relationships/image" Target="../media/image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81.jpeg"  /><Relationship Id="rId3" Type="http://schemas.openxmlformats.org/officeDocument/2006/relationships/image" Target="../media/image2.png"  /><Relationship Id="rId4" Type="http://schemas.openxmlformats.org/officeDocument/2006/relationships/image" Target="../media/image82.jpeg"  /><Relationship Id="rId5" Type="http://schemas.openxmlformats.org/officeDocument/2006/relationships/image" Target="../media/image2.png"  /><Relationship Id="rId6" Type="http://schemas.openxmlformats.org/officeDocument/2006/relationships/image" Target="../media/image83.jpeg"  /><Relationship Id="rId7" Type="http://schemas.openxmlformats.org/officeDocument/2006/relationships/image" Target="../media/image2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4.jpeg"  /><Relationship Id="rId3" Type="http://schemas.openxmlformats.org/officeDocument/2006/relationships/image" Target="../media/image85.jpeg"  /><Relationship Id="rId4" Type="http://schemas.openxmlformats.org/officeDocument/2006/relationships/image" Target="../media/image86.jpeg"  /><Relationship Id="rId5" Type="http://schemas.openxmlformats.org/officeDocument/2006/relationships/image" Target="../media/image2.png"  /><Relationship Id="rId6" Type="http://schemas.openxmlformats.org/officeDocument/2006/relationships/image" Target="../media/image2.png"  /><Relationship Id="rId7" Type="http://schemas.openxmlformats.org/officeDocument/2006/relationships/image" Target="../media/image2.png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87.jpeg"  /><Relationship Id="rId3" Type="http://schemas.openxmlformats.org/officeDocument/2006/relationships/image" Target="../media/image2.png"  /></Relationships>
</file>

<file path=ppt/slides/_rels/slide1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comments" Target="../comments/comment1.xml"  /><Relationship Id="rId3" Type="http://schemas.openxmlformats.org/officeDocument/2006/relationships/image" Target="../media/image2.png"  /><Relationship Id="rId4" Type="http://schemas.openxmlformats.org/officeDocument/2006/relationships/image" Target="../media/image88.jpeg"  /></Relationships>
</file>

<file path=ppt/slides/_rels/slide1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comments" Target="../comments/comment2.xml"  /><Relationship Id="rId3" Type="http://schemas.openxmlformats.org/officeDocument/2006/relationships/image" Target="../media/image2.png"  /><Relationship Id="rId4" Type="http://schemas.openxmlformats.org/officeDocument/2006/relationships/image" Target="../media/image89.jpe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4.png"  /><Relationship Id="rId4" Type="http://schemas.openxmlformats.org/officeDocument/2006/relationships/image" Target="../media/image5.png"  /><Relationship Id="rId5" Type="http://schemas.openxmlformats.org/officeDocument/2006/relationships/image" Target="../media/image6.png"  /><Relationship Id="rId6" Type="http://schemas.openxmlformats.org/officeDocument/2006/relationships/image" Target="../media/image7.png"  /><Relationship Id="rId7" Type="http://schemas.openxmlformats.org/officeDocument/2006/relationships/image" Target="../media/image8.png"  /></Relationships>
</file>

<file path=ppt/slides/_rels/slide2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Relationship Id="rId3" Type="http://schemas.openxmlformats.org/officeDocument/2006/relationships/image" Target="../media/image91.jpeg"  /></Relationships>
</file>

<file path=ppt/slides/_rels/slide2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Relationship Id="rId3" Type="http://schemas.openxmlformats.org/officeDocument/2006/relationships/image" Target="../media/image92.jpeg"  /><Relationship Id="rId4" Type="http://schemas.openxmlformats.org/officeDocument/2006/relationships/image" Target="../media/image91.jpeg"  /><Relationship Id="rId5" Type="http://schemas.openxmlformats.org/officeDocument/2006/relationships/image" Target="../media/image93.jpeg"  /><Relationship Id="rId6" Type="http://schemas.openxmlformats.org/officeDocument/2006/relationships/image" Target="../media/image94.jpeg"  /></Relationships>
</file>

<file path=ppt/slides/_rels/slide2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2" Type="http://schemas.openxmlformats.org/officeDocument/2006/relationships/image" Target="../media/image90.png"  /><Relationship Id="rId3" Type="http://schemas.openxmlformats.org/officeDocument/2006/relationships/image" Target="../media/image92.jpeg"  /><Relationship Id="rId4" Type="http://schemas.openxmlformats.org/officeDocument/2006/relationships/image" Target="../media/image91.jpeg"  /></Relationships>
</file>

<file path=ppt/slides/_rels/slide2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2.xml"  /><Relationship Id="rId2" Type="http://schemas.openxmlformats.org/officeDocument/2006/relationships/image" Target="../media/image90.png"  /><Relationship Id="rId3" Type="http://schemas.openxmlformats.org/officeDocument/2006/relationships/image" Target="../media/image95.jpe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9.png"  /><Relationship Id="rId3" Type="http://schemas.openxmlformats.org/officeDocument/2006/relationships/image" Target="../media/image10.png"  /><Relationship Id="rId4" Type="http://schemas.openxmlformats.org/officeDocument/2006/relationships/image" Target="../media/image11.png"  /><Relationship Id="rId5" Type="http://schemas.openxmlformats.org/officeDocument/2006/relationships/image" Target="../media/image12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10" Type="http://schemas.openxmlformats.org/officeDocument/2006/relationships/image" Target="../media/image21.png"  /><Relationship Id="rId11" Type="http://schemas.openxmlformats.org/officeDocument/2006/relationships/image" Target="../media/image22.png"  /><Relationship Id="rId12" Type="http://schemas.openxmlformats.org/officeDocument/2006/relationships/image" Target="../media/image23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15" Type="http://schemas.openxmlformats.org/officeDocument/2006/relationships/image" Target="../media/image26.png"  /><Relationship Id="rId16" Type="http://schemas.openxmlformats.org/officeDocument/2006/relationships/image" Target="../media/image27.png"  /><Relationship Id="rId17" Type="http://schemas.openxmlformats.org/officeDocument/2006/relationships/image" Target="../media/image28.png"  /><Relationship Id="rId18" Type="http://schemas.openxmlformats.org/officeDocument/2006/relationships/image" Target="../media/image29.png"  /><Relationship Id="rId19" Type="http://schemas.openxmlformats.org/officeDocument/2006/relationships/image" Target="../media/image30.png"  /><Relationship Id="rId2" Type="http://schemas.openxmlformats.org/officeDocument/2006/relationships/image" Target="../media/image13.png"  /><Relationship Id="rId20" Type="http://schemas.openxmlformats.org/officeDocument/2006/relationships/image" Target="../media/image31.png"  /><Relationship Id="rId21" Type="http://schemas.openxmlformats.org/officeDocument/2006/relationships/image" Target="../media/image32.png"  /><Relationship Id="rId22" Type="http://schemas.openxmlformats.org/officeDocument/2006/relationships/image" Target="../media/image33.png"  /><Relationship Id="rId23" Type="http://schemas.openxmlformats.org/officeDocument/2006/relationships/image" Target="../media/image34.png"  /><Relationship Id="rId24" Type="http://schemas.openxmlformats.org/officeDocument/2006/relationships/image" Target="../media/image35.png"  /><Relationship Id="rId25" Type="http://schemas.openxmlformats.org/officeDocument/2006/relationships/image" Target="../media/image36.png"  /><Relationship Id="rId26" Type="http://schemas.openxmlformats.org/officeDocument/2006/relationships/image" Target="../media/image37.png"  /><Relationship Id="rId27" Type="http://schemas.openxmlformats.org/officeDocument/2006/relationships/image" Target="../media/image38.png"  /><Relationship Id="rId3" Type="http://schemas.openxmlformats.org/officeDocument/2006/relationships/image" Target="../media/image14.png"  /><Relationship Id="rId4" Type="http://schemas.openxmlformats.org/officeDocument/2006/relationships/image" Target="../media/image15.png"  /><Relationship Id="rId5" Type="http://schemas.openxmlformats.org/officeDocument/2006/relationships/image" Target="../media/image16.png"  /><Relationship Id="rId6" Type="http://schemas.openxmlformats.org/officeDocument/2006/relationships/image" Target="../media/image17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2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3.png"  /><Relationship Id="rId3" Type="http://schemas.openxmlformats.org/officeDocument/2006/relationships/image" Target="../media/image39.png"  /><Relationship Id="rId4" Type="http://schemas.openxmlformats.org/officeDocument/2006/relationships/image" Target="../media/image40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1.png"  /><Relationship Id="rId3" Type="http://schemas.openxmlformats.org/officeDocument/2006/relationships/image" Target="../media/image42.png"  /><Relationship Id="rId4" Type="http://schemas.openxmlformats.org/officeDocument/2006/relationships/image" Target="../media/image43.png"  /><Relationship Id="rId5" Type="http://schemas.openxmlformats.org/officeDocument/2006/relationships/image" Target="../media/image44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45.png"  /><Relationship Id="rId3" Type="http://schemas.openxmlformats.org/officeDocument/2006/relationships/image" Target="../media/image46.png"  /><Relationship Id="rId4" Type="http://schemas.openxmlformats.org/officeDocument/2006/relationships/image" Target="../media/image47.png"  /><Relationship Id="rId5" Type="http://schemas.openxmlformats.org/officeDocument/2006/relationships/image" Target="../media/image48.png"  /><Relationship Id="rId6" Type="http://schemas.openxmlformats.org/officeDocument/2006/relationships/image" Target="../media/image49.png"  /><Relationship Id="rId7" Type="http://schemas.openxmlformats.org/officeDocument/2006/relationships/image" Target="../media/image50.png"  /><Relationship Id="rId8" Type="http://schemas.openxmlformats.org/officeDocument/2006/relationships/image" Target="../media/image51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2.png"  /><Relationship Id="rId3" Type="http://schemas.openxmlformats.org/officeDocument/2006/relationships/image" Target="../media/image53.png"  /><Relationship Id="rId4" Type="http://schemas.openxmlformats.org/officeDocument/2006/relationships/image" Target="../media/image54.png"  /><Relationship Id="rId5" Type="http://schemas.openxmlformats.org/officeDocument/2006/relationships/image" Target="../media/image55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3.xml"  /><Relationship Id="rId2" Type="http://schemas.openxmlformats.org/officeDocument/2006/relationships/image" Target="../media/image56.png"  /><Relationship Id="rId3" Type="http://schemas.openxmlformats.org/officeDocument/2006/relationships/image" Target="../media/image57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80104" y="736195"/>
            <a:ext cx="4545986" cy="126215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SB 어그로 Medium"/>
                <a:ea typeface="SB 어그로 Medium"/>
              </a:rPr>
              <a:t>여행갈 때</a:t>
            </a:r>
            <a:r>
              <a:rPr lang="en-US" altLang="ko-KR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SB 어그로 Medium"/>
                <a:ea typeface="SB 어그로 Medium"/>
              </a:rPr>
              <a:t>,</a:t>
            </a:r>
            <a:r>
              <a:rPr lang="ko-KR" altLang="en-US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SB 어그로 Medium"/>
                <a:ea typeface="SB 어그로 Medium"/>
              </a:rPr>
              <a:t> 경로추천은</a:t>
            </a:r>
            <a:r>
              <a:rPr lang="en-US" altLang="ko-KR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SB 어그로 Medium"/>
                <a:ea typeface="SB 어그로 Medium"/>
              </a:rPr>
              <a:t>?</a:t>
            </a:r>
            <a:endParaRPr lang="en-US" altLang="ko-KR" sz="35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SB 어그로 Medium"/>
              <a:ea typeface="SB 어그로 Medium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SB 어그로 Medium"/>
                <a:ea typeface="SB 어그로 Medium"/>
              </a:rPr>
              <a:t>아이엠그루트</a:t>
            </a:r>
            <a:r>
              <a:rPr lang="en-US" altLang="ko-KR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SB 어그로 Medium"/>
                <a:ea typeface="SB 어그로 Medium"/>
              </a:rPr>
              <a:t>!</a:t>
            </a:r>
            <a:endParaRPr lang="en-US" altLang="ko-KR" sz="35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SB 어그로 Medium"/>
              <a:ea typeface="SB 어그로 Medium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425" y="797155"/>
            <a:ext cx="1316990" cy="334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SB 어그로 Light"/>
                <a:ea typeface="SB 어그로 Light"/>
              </a:rPr>
              <a:t>공통 프로젝트</a:t>
            </a:r>
            <a:endParaRPr lang="ko-KR" altLang="en-US" sz="150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dk1"/>
              </a:solidFill>
              <a:latin typeface="SB 어그로 Light"/>
              <a:ea typeface="SB 어그로 Light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9424" y="5739187"/>
            <a:ext cx="1278890" cy="3358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150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SB 어그로 Light"/>
                <a:ea typeface="SB 어그로 Light"/>
              </a:rPr>
              <a:t>2022.02.18</a:t>
            </a:r>
            <a:endParaRPr lang="en-US" altLang="ko-KR" sz="150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dk1"/>
              </a:solidFill>
              <a:latin typeface="SB 어그로 Light"/>
              <a:ea typeface="SB 어그로 Light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9425" y="1171871"/>
            <a:ext cx="888365" cy="331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SB 어그로 Light"/>
                <a:ea typeface="SB 어그로 Light"/>
              </a:rPr>
              <a:t>최종발표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dk1"/>
              </a:solidFill>
              <a:latin typeface="SB 어그로 Light"/>
              <a:ea typeface="SB 어그로 Light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94994" y="5754206"/>
            <a:ext cx="240096" cy="3303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951763" y="2689626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"/>
          <p:cNvSpPr txBox="1"/>
          <p:nvPr/>
        </p:nvSpPr>
        <p:spPr>
          <a:xfrm>
            <a:off x="8904903" y="6077533"/>
            <a:ext cx="2974909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SB 어그로 Light"/>
                <a:ea typeface="SB 어그로 Light"/>
              </a:rPr>
              <a:t>구미 </a:t>
            </a:r>
            <a:r>
              <a:rPr lang="en-US" altLang="ko-KR">
                <a:solidFill>
                  <a:schemeClr val="lt1"/>
                </a:solidFill>
                <a:latin typeface="SB 어그로 Light"/>
                <a:ea typeface="SB 어그로 Light"/>
              </a:rPr>
              <a:t>1</a:t>
            </a:r>
            <a:r>
              <a:rPr lang="ko-KR" altLang="en-US">
                <a:solidFill>
                  <a:schemeClr val="lt1"/>
                </a:solidFill>
                <a:latin typeface="SB 어그로 Light"/>
                <a:ea typeface="SB 어그로 Light"/>
              </a:rPr>
              <a:t>반 </a:t>
            </a:r>
            <a:r>
              <a:rPr lang="en-US" altLang="ko-KR">
                <a:solidFill>
                  <a:schemeClr val="lt1"/>
                </a:solidFill>
                <a:latin typeface="SB 어그로 Light"/>
                <a:ea typeface="SB 어그로 Light"/>
              </a:rPr>
              <a:t>D109 GROUTE</a:t>
            </a:r>
            <a:r>
              <a:rPr lang="ko-KR" altLang="en-US">
                <a:solidFill>
                  <a:schemeClr val="lt1"/>
                </a:solidFill>
                <a:latin typeface="SB 어그로 Light"/>
                <a:ea typeface="SB 어그로 Light"/>
              </a:rPr>
              <a:t>조</a:t>
            </a:r>
            <a:endParaRPr lang="ko-KR" altLang="en-US">
              <a:solidFill>
                <a:schemeClr val="lt1"/>
              </a:solidFill>
              <a:latin typeface="SB 어그로 Light"/>
              <a:ea typeface="SB 어그로 Light"/>
            </a:endParaRPr>
          </a:p>
        </p:txBody>
      </p:sp>
      <p:pic>
        <p:nvPicPr>
          <p:cNvPr id="29" name="Screen_Recording_20220216-144844_Groute.mp4">
            <a:hlinkClick r:id="" action="ppaction://media"/>
          </p:cNvPr>
          <p:cNvPicPr>
            <a:picLocks noRot="1"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4"/>
          <a:stretch>
            <a:fillRect/>
          </a:stretch>
        </p:blipFill>
        <p:spPr>
          <a:xfrm>
            <a:off x="2504732" y="524847"/>
            <a:ext cx="2701899" cy="5808306"/>
          </a:xfrm>
          <a:prstGeom prst="rect">
            <a:avLst/>
          </a:prstGeom>
        </p:spPr>
      </p:pic>
      <p:pic>
        <p:nvPicPr>
          <p:cNvPr id="15" name="그림 14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2326360" y="385601"/>
            <a:ext cx="3073252" cy="60867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5272" fill="hold"/>
                                        <p:tgtEl>
                                          <p:spTgt spid="2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9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9"/>
                </p:tgtEl>
              </p:cMediaNode>
            </p:video>
          </p:childTnLst>
        </p:cTn>
      </p:par>
    </p:tnLst>
  </p:timing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ec573b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6496" y="39779"/>
            <a:ext cx="4031923" cy="47433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7726" y="2205714"/>
            <a:ext cx="3638270" cy="9379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23194" y="3107347"/>
            <a:ext cx="1460058" cy="5505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8978354" y="2346055"/>
            <a:ext cx="2581714" cy="4114286"/>
            <a:chOff x="13467531" y="3519083"/>
            <a:chExt cx="387257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3467531" y="3519083"/>
              <a:ext cx="3872571" cy="61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cc62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6496" y="39779"/>
            <a:ext cx="4031923" cy="4743397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7726" y="2205714"/>
            <a:ext cx="3009361" cy="9367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23194" y="3107347"/>
            <a:ext cx="1644876" cy="54991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" name="그룹 2"/>
          <p:cNvGrpSpPr/>
          <p:nvPr/>
        </p:nvGrpSpPr>
        <p:grpSpPr>
          <a:xfrm rot="0">
            <a:off x="4967438" y="848360"/>
            <a:ext cx="2257125" cy="447040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3"/>
            <a:srcRect t="950" b="950"/>
            <a:stretch>
              <a:fillRect/>
            </a:stretch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/>
          <p:cNvSpPr txBox="1"/>
          <p:nvPr/>
        </p:nvSpPr>
        <p:spPr>
          <a:xfrm>
            <a:off x="2083949" y="330323"/>
            <a:ext cx="1097620" cy="37265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/>
                <a:ea typeface="SB 어그로 Light"/>
              </a:rPr>
              <a:t>Login</a:t>
            </a:r>
            <a:endParaRPr lang="en-US" altLang="ko-KR" sz="2000" spc="-80">
              <a:solidFill>
                <a:schemeClr val="tx1">
                  <a:lumMod val="85000"/>
                  <a:lumOff val="15000"/>
                </a:schemeClr>
              </a:solidFill>
              <a:latin typeface="SB 어그로 Light"/>
              <a:ea typeface="SB 어그로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47189" y="330323"/>
            <a:ext cx="1097620" cy="37265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/>
                <a:ea typeface="SB 어그로 Light"/>
              </a:rPr>
              <a:t>SNS Login</a:t>
            </a:r>
            <a:endParaRPr lang="en-US" altLang="ko-KR" sz="2000" spc="-80">
              <a:solidFill>
                <a:schemeClr val="tx1">
                  <a:lumMod val="85000"/>
                  <a:lumOff val="15000"/>
                </a:schemeClr>
              </a:solidFill>
              <a:latin typeface="SB 어그로 Light"/>
              <a:ea typeface="SB 어그로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10429" y="330323"/>
            <a:ext cx="1097620" cy="37265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/>
                <a:ea typeface="SB 어그로 Light"/>
              </a:rPr>
              <a:t>Sign</a:t>
            </a:r>
            <a:endParaRPr lang="en-US" altLang="ko-KR" sz="2000" spc="-80">
              <a:solidFill>
                <a:schemeClr val="tx1">
                  <a:lumMod val="85000"/>
                  <a:lumOff val="15000"/>
                </a:schemeClr>
              </a:solidFill>
              <a:latin typeface="SB 어그로 Light"/>
              <a:ea typeface="SB 어그로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2108835" y="5454422"/>
            <a:ext cx="1097280" cy="38249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SB 어그로 Light"/>
                <a:ea typeface="SB 어그로 Light"/>
              </a:rPr>
              <a:t>일반 로그인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SB 어그로 Light"/>
              <a:ea typeface="SB 어그로 Light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5537834" y="5434983"/>
            <a:ext cx="1097280" cy="67816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SB 어그로 Light"/>
                <a:ea typeface="SB 어그로 Light"/>
              </a:rPr>
              <a:t>더욱 간단한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SB 어그로 Light"/>
              <a:ea typeface="SB 어그로 Light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SB 어그로 Light"/>
                <a:ea typeface="SB 어그로 Light"/>
              </a:rPr>
              <a:t>소셜 로그인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SB 어그로 Light"/>
              <a:ea typeface="SB 어그로 Light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9033510" y="5464142"/>
            <a:ext cx="1106805" cy="67757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SB 어그로 Light"/>
                <a:ea typeface="SB 어그로 Light"/>
              </a:rPr>
              <a:t>플랫폼 전용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SB 어그로 Light"/>
              <a:ea typeface="SB 어그로 Light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SB 어그로 Light"/>
                <a:ea typeface="SB 어그로 Light"/>
              </a:rPr>
              <a:t>회원가입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SB 어그로 Light"/>
              <a:ea typeface="SB 어그로 Light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621760" y="989095"/>
            <a:ext cx="2016252" cy="4212526"/>
          </a:xfrm>
          <a:prstGeom prst="rect">
            <a:avLst/>
          </a:prstGeom>
        </p:spPr>
      </p:pic>
      <p:pic>
        <p:nvPicPr>
          <p:cNvPr id="34" name="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8549817" y="990999"/>
            <a:ext cx="2016252" cy="4212526"/>
          </a:xfrm>
          <a:prstGeom prst="rect">
            <a:avLst/>
          </a:prstGeom>
        </p:spPr>
      </p:pic>
      <p:pic>
        <p:nvPicPr>
          <p:cNvPr id="17" name="그림 16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430680" y="848360"/>
            <a:ext cx="2257125" cy="4470400"/>
          </a:xfrm>
          <a:prstGeom prst="rect">
            <a:avLst/>
          </a:prstGeom>
        </p:spPr>
      </p:pic>
      <p:pic>
        <p:nvPicPr>
          <p:cNvPr id="15" name="그림 14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04197" y="848360"/>
            <a:ext cx="2257125" cy="447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271635" y="253448"/>
            <a:ext cx="2676097" cy="109816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3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/>
                <a:ea typeface="SB 어그로 Light"/>
              </a:rPr>
              <a:t>IAMGROUTE</a:t>
            </a:r>
            <a:endParaRPr lang="en-US" altLang="ko-KR" sz="30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B 어그로 Light"/>
              <a:ea typeface="SB 어그로 Light"/>
            </a:endParaRPr>
          </a:p>
          <a:p>
            <a:pPr algn="r">
              <a:lnSpc>
                <a:spcPct val="110000"/>
              </a:lnSpc>
              <a:defRPr/>
            </a:pPr>
            <a:r>
              <a:rPr lang="ko-KR" altLang="en-US" sz="3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/>
                <a:ea typeface="SB 어그로 Light"/>
              </a:rPr>
              <a:t>메인 화면</a:t>
            </a:r>
            <a:endParaRPr lang="ko-KR" altLang="en-US" sz="30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B 어그로 Light"/>
              <a:ea typeface="SB 어그로 Light"/>
            </a:endParaRPr>
          </a:p>
        </p:txBody>
      </p:sp>
      <p:grpSp>
        <p:nvGrpSpPr>
          <p:cNvPr id="25" name="그룹 1003"/>
          <p:cNvGrpSpPr/>
          <p:nvPr/>
        </p:nvGrpSpPr>
        <p:grpSpPr>
          <a:xfrm rot="0">
            <a:off x="3491998" y="1534289"/>
            <a:ext cx="3263672" cy="3789420"/>
            <a:chOff x="6398095" y="3405842"/>
            <a:chExt cx="3885714" cy="4178196"/>
          </a:xfrm>
        </p:grpSpPr>
        <p:grpSp>
          <p:nvGrpSpPr>
            <p:cNvPr id="26" name="그룹 1004"/>
            <p:cNvGrpSpPr/>
            <p:nvPr/>
          </p:nvGrpSpPr>
          <p:grpSpPr>
            <a:xfrm rot="0">
              <a:off x="6398095" y="5368540"/>
              <a:ext cx="3885714" cy="252800"/>
              <a:chOff x="6398095" y="5368540"/>
              <a:chExt cx="3885714" cy="252800"/>
            </a:xfrm>
          </p:grpSpPr>
          <p:pic>
            <p:nvPicPr>
              <p:cNvPr id="27" name="Object 1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6398095" y="5368540"/>
                <a:ext cx="3885714" cy="252800"/>
              </a:xfrm>
              <a:prstGeom prst="rect">
                <a:avLst/>
              </a:prstGeom>
            </p:spPr>
          </p:pic>
        </p:grpSp>
        <p:grpSp>
          <p:nvGrpSpPr>
            <p:cNvPr id="28" name="그룹 1005"/>
            <p:cNvGrpSpPr/>
            <p:nvPr/>
          </p:nvGrpSpPr>
          <p:grpSpPr>
            <a:xfrm rot="0">
              <a:off x="8117749" y="3405842"/>
              <a:ext cx="2166060" cy="252800"/>
              <a:chOff x="8117749" y="3405842"/>
              <a:chExt cx="2166060" cy="252800"/>
            </a:xfrm>
          </p:grpSpPr>
          <p:pic>
            <p:nvPicPr>
              <p:cNvPr id="29" name="Object 1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17749" y="3405842"/>
                <a:ext cx="2166060" cy="252800"/>
              </a:xfrm>
              <a:prstGeom prst="rect">
                <a:avLst/>
              </a:prstGeom>
            </p:spPr>
          </p:pic>
        </p:grpSp>
        <p:grpSp>
          <p:nvGrpSpPr>
            <p:cNvPr id="30" name="그룹 1006"/>
            <p:cNvGrpSpPr/>
            <p:nvPr/>
          </p:nvGrpSpPr>
          <p:grpSpPr>
            <a:xfrm rot="0">
              <a:off x="8126407" y="7331238"/>
              <a:ext cx="2157402" cy="252800"/>
              <a:chOff x="8126407" y="7331238"/>
              <a:chExt cx="2157402" cy="252800"/>
            </a:xfrm>
          </p:grpSpPr>
          <p:pic>
            <p:nvPicPr>
              <p:cNvPr id="31" name="Object 1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126407" y="7331238"/>
                <a:ext cx="2157402" cy="252800"/>
              </a:xfrm>
              <a:prstGeom prst="rect">
                <a:avLst/>
              </a:prstGeom>
            </p:spPr>
          </p:pic>
        </p:grpSp>
        <p:grpSp>
          <p:nvGrpSpPr>
            <p:cNvPr id="32" name="그룹 1007"/>
            <p:cNvGrpSpPr/>
            <p:nvPr/>
          </p:nvGrpSpPr>
          <p:grpSpPr>
            <a:xfrm rot="0">
              <a:off x="6162590" y="5359314"/>
              <a:ext cx="3961905" cy="252800"/>
              <a:chOff x="6162590" y="5359314"/>
              <a:chExt cx="3961905" cy="252800"/>
            </a:xfrm>
          </p:grpSpPr>
          <p:pic>
            <p:nvPicPr>
              <p:cNvPr id="33" name="Object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6200000">
                <a:off x="6162590" y="5359314"/>
                <a:ext cx="3961905" cy="252800"/>
              </a:xfrm>
              <a:prstGeom prst="rect">
                <a:avLst/>
              </a:prstGeom>
            </p:spPr>
          </p:pic>
        </p:grpSp>
      </p:grpSp>
      <p:grpSp>
        <p:nvGrpSpPr>
          <p:cNvPr id="34" name="그룹 1009"/>
          <p:cNvGrpSpPr/>
          <p:nvPr/>
        </p:nvGrpSpPr>
        <p:grpSpPr>
          <a:xfrm rot="0">
            <a:off x="6736624" y="1399510"/>
            <a:ext cx="525714" cy="525714"/>
            <a:chOff x="10264762" y="3241905"/>
            <a:chExt cx="525714" cy="525714"/>
          </a:xfrm>
        </p:grpSpPr>
        <p:pic>
          <p:nvPicPr>
            <p:cNvPr id="35" name="Object 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3241905"/>
              <a:ext cx="525714" cy="525714"/>
            </a:xfrm>
            <a:prstGeom prst="rect">
              <a:avLst/>
            </a:prstGeom>
          </p:spPr>
        </p:pic>
      </p:grpSp>
      <p:grpSp>
        <p:nvGrpSpPr>
          <p:cNvPr id="36" name="그룹 1010"/>
          <p:cNvGrpSpPr/>
          <p:nvPr/>
        </p:nvGrpSpPr>
        <p:grpSpPr>
          <a:xfrm rot="0">
            <a:off x="6726905" y="3166143"/>
            <a:ext cx="525714" cy="525714"/>
            <a:chOff x="10264762" y="5232083"/>
            <a:chExt cx="525714" cy="525714"/>
          </a:xfrm>
        </p:grpSpPr>
        <p:pic>
          <p:nvPicPr>
            <p:cNvPr id="37" name="Object 3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0264762" y="5232083"/>
              <a:ext cx="525714" cy="525714"/>
            </a:xfrm>
            <a:prstGeom prst="rect">
              <a:avLst/>
            </a:prstGeom>
          </p:spPr>
        </p:pic>
      </p:grpSp>
      <p:grpSp>
        <p:nvGrpSpPr>
          <p:cNvPr id="38" name="그룹 1011"/>
          <p:cNvGrpSpPr/>
          <p:nvPr/>
        </p:nvGrpSpPr>
        <p:grpSpPr>
          <a:xfrm rot="0">
            <a:off x="6688026" y="4905294"/>
            <a:ext cx="525714" cy="525714"/>
            <a:chOff x="10264762" y="7194781"/>
            <a:chExt cx="525714" cy="525714"/>
          </a:xfrm>
        </p:grpSpPr>
        <p:pic>
          <p:nvPicPr>
            <p:cNvPr id="39" name="Object 37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40" name=""/>
          <p:cNvSpPr txBox="1"/>
          <p:nvPr/>
        </p:nvSpPr>
        <p:spPr>
          <a:xfrm>
            <a:off x="7456714" y="1480262"/>
            <a:ext cx="3246275" cy="515127"/>
          </a:xfrm>
          <a:prstGeom prst="rect">
            <a:avLst/>
          </a:prstGeom>
        </p:spPr>
        <p:txBody>
          <a:bodyPr wrap="square"/>
          <a:p>
            <a:pPr>
              <a:defRPr/>
            </a:pPr>
            <a:r>
              <a:rPr lang="ko-KR" altLang="en-US">
                <a:latin typeface="SB 어그로 Light"/>
                <a:ea typeface="SB 어그로 Light"/>
              </a:rPr>
              <a:t>내 여행의 </a:t>
            </a:r>
            <a:r>
              <a:rPr lang="en-US" altLang="ko-KR" b="1">
                <a:solidFill>
                  <a:srgbClr val="ff9900"/>
                </a:solidFill>
                <a:latin typeface="SB 어그로 Light"/>
                <a:ea typeface="SB 어그로 Light"/>
              </a:rPr>
              <a:t>D-DAY</a:t>
            </a:r>
            <a:endParaRPr lang="en-US" altLang="ko-KR" b="1">
              <a:solidFill>
                <a:srgbClr val="ff9900"/>
              </a:solidFill>
              <a:latin typeface="SB 어그로 Light"/>
              <a:ea typeface="SB 어그로 Light"/>
            </a:endParaRPr>
          </a:p>
        </p:txBody>
      </p:sp>
      <p:sp>
        <p:nvSpPr>
          <p:cNvPr id="41" name=""/>
          <p:cNvSpPr txBox="1"/>
          <p:nvPr/>
        </p:nvSpPr>
        <p:spPr>
          <a:xfrm>
            <a:off x="7425029" y="3276211"/>
            <a:ext cx="3246275" cy="51512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 b="1">
                <a:solidFill>
                  <a:srgbClr val="ff9900"/>
                </a:solidFill>
                <a:latin typeface="SB 어그로 Light"/>
                <a:ea typeface="SB 어그로 Light"/>
              </a:rPr>
              <a:t>인기 </a:t>
            </a:r>
            <a:r>
              <a:rPr lang="en-US" altLang="ko-KR" b="1">
                <a:solidFill>
                  <a:srgbClr val="ff9900"/>
                </a:solidFill>
                <a:latin typeface="SB 어그로 Light"/>
                <a:ea typeface="SB 어그로 Light"/>
              </a:rPr>
              <a:t>TOP5</a:t>
            </a:r>
            <a:r>
              <a:rPr lang="en-US" altLang="ko-KR">
                <a:latin typeface="SB 어그로 Light"/>
                <a:ea typeface="SB 어그로 Light"/>
              </a:rPr>
              <a:t> </a:t>
            </a:r>
            <a:r>
              <a:rPr lang="ko-KR" altLang="en-US">
                <a:latin typeface="SB 어그로 Light"/>
                <a:ea typeface="SB 어그로 Light"/>
              </a:rPr>
              <a:t> 장소와 루트</a:t>
            </a:r>
            <a:endParaRPr lang="ko-KR" altLang="en-US">
              <a:latin typeface="SB 어그로 Light"/>
              <a:ea typeface="SB 어그로 Light"/>
            </a:endParaRPr>
          </a:p>
        </p:txBody>
      </p:sp>
      <p:sp>
        <p:nvSpPr>
          <p:cNvPr id="42" name=""/>
          <p:cNvSpPr txBox="1"/>
          <p:nvPr/>
        </p:nvSpPr>
        <p:spPr>
          <a:xfrm>
            <a:off x="7392567" y="5012872"/>
            <a:ext cx="3246275" cy="515127"/>
          </a:xfrm>
          <a:prstGeom prst="rect">
            <a:avLst/>
          </a:prstGeom>
        </p:spPr>
        <p:txBody>
          <a:bodyPr wrap="square"/>
          <a:lstStyle/>
          <a:p>
            <a:pPr>
              <a:defRPr/>
            </a:pPr>
            <a:r>
              <a:rPr lang="ko-KR" altLang="en-US">
                <a:latin typeface="SB 어그로 Light"/>
                <a:ea typeface="SB 어그로 Light"/>
              </a:rPr>
              <a:t>다양한 이벤트가 있는 </a:t>
            </a:r>
            <a:r>
              <a:rPr lang="ko-KR" altLang="en-US" b="1">
                <a:solidFill>
                  <a:srgbClr val="ff9900"/>
                </a:solidFill>
                <a:latin typeface="SB 어그로 Light"/>
                <a:ea typeface="SB 어그로 Light"/>
              </a:rPr>
              <a:t>롤링배너</a:t>
            </a:r>
            <a:endParaRPr lang="ko-KR" altLang="en-US" b="1">
              <a:solidFill>
                <a:srgbClr val="ff9900"/>
              </a:solidFill>
              <a:latin typeface="SB 어그로 Light"/>
              <a:ea typeface="SB 어그로 Light"/>
            </a:endParaRPr>
          </a:p>
        </p:txBody>
      </p:sp>
      <p:pic>
        <p:nvPicPr>
          <p:cNvPr id="43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1348394" y="617639"/>
            <a:ext cx="2649211" cy="5775122"/>
          </a:xfrm>
          <a:prstGeom prst="rect">
            <a:avLst/>
          </a:prstGeom>
        </p:spPr>
      </p:pic>
      <p:pic>
        <p:nvPicPr>
          <p:cNvPr id="19" name="그림 18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127545" y="440680"/>
            <a:ext cx="3093935" cy="6127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961462" y="774833"/>
            <a:ext cx="3873427" cy="842512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3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/>
                <a:ea typeface="SB 어그로 Light"/>
              </a:rPr>
              <a:t>PLACE </a:t>
            </a:r>
            <a:r>
              <a:rPr lang="ko-KR" altLang="en-US" sz="3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/>
                <a:ea typeface="SB 어그로 Light"/>
              </a:rPr>
              <a:t>화면</a:t>
            </a:r>
            <a:endParaRPr lang="ko-KR" altLang="en-US" sz="30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B 어그로 Light"/>
              <a:ea typeface="SB 어그로 Light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1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/>
                <a:ea typeface="SB 어그로 Light"/>
              </a:rPr>
              <a:t>:</a:t>
            </a:r>
            <a:r>
              <a:rPr lang="ko-KR" altLang="en-US" sz="1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SB 어그로 Light"/>
                <a:ea typeface="SB 어그로 Light"/>
              </a:rPr>
              <a:t> 각 지역별 관광지 상세정보를 확인할 수 있는 화면</a:t>
            </a:r>
            <a:endParaRPr lang="ko-KR" altLang="en-US" sz="15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SB 어그로 Light"/>
              <a:ea typeface="SB 어그로 Light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256102" y="-1175268"/>
            <a:ext cx="2027773" cy="4420632"/>
          </a:xfrm>
          <a:prstGeom prst="rect">
            <a:avLst/>
          </a:prstGeom>
        </p:spPr>
      </p:pic>
      <p:pic>
        <p:nvPicPr>
          <p:cNvPr id="14" name="그림 13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9762" y="-1301652"/>
            <a:ext cx="2368315" cy="4690619"/>
          </a:xfrm>
          <a:prstGeom prst="rect">
            <a:avLst/>
          </a:prstGeom>
        </p:spPr>
      </p:pic>
      <p:pic>
        <p:nvPicPr>
          <p:cNvPr id="46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940013" y="-1768344"/>
            <a:ext cx="2027773" cy="4420632"/>
          </a:xfrm>
          <a:prstGeom prst="rect">
            <a:avLst/>
          </a:prstGeom>
        </p:spPr>
      </p:pic>
      <p:pic>
        <p:nvPicPr>
          <p:cNvPr id="40" name="그림 39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762002" y="-1903985"/>
            <a:ext cx="2368315" cy="4690619"/>
          </a:xfrm>
          <a:prstGeom prst="rect">
            <a:avLst/>
          </a:prstGeom>
        </p:spPr>
      </p:pic>
      <p:pic>
        <p:nvPicPr>
          <p:cNvPr id="47" name="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6266987" y="3801058"/>
            <a:ext cx="2027773" cy="4420632"/>
          </a:xfrm>
          <a:prstGeom prst="rect">
            <a:avLst/>
          </a:prstGeom>
        </p:spPr>
      </p:pic>
      <p:pic>
        <p:nvPicPr>
          <p:cNvPr id="27" name="그림 26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6079762" y="3664330"/>
            <a:ext cx="2368315" cy="4690619"/>
          </a:xfrm>
          <a:prstGeom prst="rect">
            <a:avLst/>
          </a:prstGeom>
        </p:spPr>
      </p:pic>
      <p:pic>
        <p:nvPicPr>
          <p:cNvPr id="48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929321" y="3216728"/>
            <a:ext cx="2027773" cy="4420632"/>
          </a:xfrm>
          <a:prstGeom prst="rect">
            <a:avLst/>
          </a:prstGeom>
        </p:spPr>
      </p:pic>
      <p:pic>
        <p:nvPicPr>
          <p:cNvPr id="38" name="그림 37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762002" y="3061997"/>
            <a:ext cx="2368315" cy="4690619"/>
          </a:xfrm>
          <a:prstGeom prst="rect">
            <a:avLst/>
          </a:prstGeom>
        </p:spPr>
      </p:pic>
      <p:sp>
        <p:nvSpPr>
          <p:cNvPr id="57" name=""/>
          <p:cNvSpPr txBox="1"/>
          <p:nvPr/>
        </p:nvSpPr>
        <p:spPr>
          <a:xfrm>
            <a:off x="1586203" y="2460214"/>
            <a:ext cx="914400" cy="914400"/>
          </a:xfrm>
          <a:prstGeom prst="rect">
            <a:avLst/>
          </a:prstGeom>
        </p:spPr>
        <p:txBody>
          <a:bodyPr wrap="none"/>
          <a:p>
            <a:pPr>
              <a:defRPr/>
            </a:pPr>
            <a:endParaRPr/>
          </a:p>
        </p:txBody>
      </p:sp>
      <p:grpSp>
        <p:nvGrpSpPr>
          <p:cNvPr id="69" name=""/>
          <p:cNvGrpSpPr/>
          <p:nvPr/>
        </p:nvGrpSpPr>
        <p:grpSpPr>
          <a:xfrm rot="0">
            <a:off x="724789" y="2241874"/>
            <a:ext cx="5536732" cy="543677"/>
            <a:chOff x="724789" y="2175199"/>
            <a:chExt cx="5536732" cy="543677"/>
          </a:xfrm>
        </p:grpSpPr>
        <p:pic>
          <p:nvPicPr>
            <p:cNvPr id="55" name="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724789" y="2178809"/>
              <a:ext cx="540067" cy="540067"/>
            </a:xfrm>
            <a:prstGeom prst="rect">
              <a:avLst/>
            </a:prstGeom>
          </p:spPr>
        </p:pic>
        <p:sp>
          <p:nvSpPr>
            <p:cNvPr id="58" name=""/>
            <p:cNvSpPr txBox="1"/>
            <p:nvPr/>
          </p:nvSpPr>
          <p:spPr>
            <a:xfrm>
              <a:off x="1294331" y="2175199"/>
              <a:ext cx="4967191" cy="399272"/>
            </a:xfrm>
            <a:prstGeom prst="rect">
              <a:avLst/>
            </a:prstGeom>
          </p:spPr>
          <p:txBody>
            <a:bodyPr wrap="none"/>
            <a:p>
              <a:pPr>
                <a:defRPr/>
              </a:pPr>
              <a:r>
                <a:rPr lang="ko-KR" altLang="en-US">
                  <a:latin typeface="SB 어그로 Light"/>
                  <a:ea typeface="SB 어그로 Light"/>
                </a:rPr>
                <a:t>내 </a:t>
              </a:r>
              <a:r>
                <a:rPr lang="ko-KR" altLang="en-US" b="1">
                  <a:solidFill>
                    <a:srgbClr val="eb6f6f"/>
                  </a:solidFill>
                  <a:latin typeface="SB 어그로 Light"/>
                  <a:ea typeface="SB 어그로 Light"/>
                </a:rPr>
                <a:t>여행 바로 추가하기</a:t>
              </a:r>
              <a:r>
                <a:rPr lang="ko-KR" altLang="en-US">
                  <a:latin typeface="SB 어그로 Light"/>
                  <a:ea typeface="SB 어그로 Light"/>
                </a:rPr>
                <a:t>를 통한 </a:t>
              </a:r>
              <a:endParaRPr lang="ko-KR" altLang="en-US">
                <a:latin typeface="SB 어그로 Light"/>
                <a:ea typeface="SB 어그로 Light"/>
              </a:endParaRPr>
            </a:p>
            <a:p>
              <a:pPr>
                <a:defRPr/>
              </a:pPr>
              <a:r>
                <a:rPr lang="ko-KR" altLang="en-US">
                  <a:latin typeface="SB 어그로 Light"/>
                  <a:ea typeface="SB 어그로 Light"/>
                </a:rPr>
                <a:t>간편 관광지 등록</a:t>
              </a:r>
              <a:endParaRPr lang="ko-KR" altLang="en-US">
                <a:latin typeface="SB 어그로 Light"/>
                <a:ea typeface="SB 어그로 Light"/>
              </a:endParaRPr>
            </a:p>
          </p:txBody>
        </p:sp>
      </p:grpSp>
      <p:grpSp>
        <p:nvGrpSpPr>
          <p:cNvPr id="62" name=""/>
          <p:cNvGrpSpPr/>
          <p:nvPr/>
        </p:nvGrpSpPr>
        <p:grpSpPr>
          <a:xfrm rot="0">
            <a:off x="711571" y="3225641"/>
            <a:ext cx="5595438" cy="607102"/>
            <a:chOff x="711571" y="3158966"/>
            <a:chExt cx="5595438" cy="607102"/>
          </a:xfrm>
        </p:grpSpPr>
        <p:pic>
          <p:nvPicPr>
            <p:cNvPr id="59" name="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11571" y="3158966"/>
              <a:ext cx="540067" cy="540067"/>
            </a:xfrm>
            <a:prstGeom prst="rect">
              <a:avLst/>
            </a:prstGeom>
          </p:spPr>
        </p:pic>
        <p:sp>
          <p:nvSpPr>
            <p:cNvPr id="61" name=""/>
            <p:cNvSpPr txBox="1"/>
            <p:nvPr/>
          </p:nvSpPr>
          <p:spPr>
            <a:xfrm>
              <a:off x="1339818" y="3162688"/>
              <a:ext cx="4967191" cy="603380"/>
            </a:xfrm>
            <a:prstGeom prst="rect">
              <a:avLst/>
            </a:prstGeom>
          </p:spPr>
          <p:txBody>
            <a:bodyPr wrap="none"/>
            <a:lstStyle/>
            <a:p>
              <a:pPr>
                <a:defRPr/>
              </a:pPr>
              <a:r>
                <a:rPr lang="ko-KR" altLang="en-US" b="1">
                  <a:solidFill>
                    <a:srgbClr val="eb6f6f"/>
                  </a:solidFill>
                  <a:latin typeface="SB 어그로 Light"/>
                  <a:ea typeface="SB 어그로 Light"/>
                </a:rPr>
                <a:t>찜하기</a:t>
              </a:r>
              <a:r>
                <a:rPr lang="ko-KR" altLang="en-US">
                  <a:latin typeface="SB 어그로 Light"/>
                  <a:ea typeface="SB 어그로 Light"/>
                </a:rPr>
                <a:t>를 통해 내 여행 일정 계획 시 </a:t>
              </a:r>
              <a:endParaRPr lang="ko-KR" altLang="en-US">
                <a:latin typeface="SB 어그로 Light"/>
                <a:ea typeface="SB 어그로 Light"/>
              </a:endParaRPr>
            </a:p>
            <a:p>
              <a:pPr>
                <a:defRPr/>
              </a:pPr>
              <a:r>
                <a:rPr lang="ko-KR" altLang="en-US">
                  <a:latin typeface="SB 어그로 Light"/>
                  <a:ea typeface="SB 어그로 Light"/>
                </a:rPr>
                <a:t>더욱 편하게 참고 가능</a:t>
              </a:r>
              <a:endParaRPr lang="ko-KR" altLang="en-US">
                <a:latin typeface="SB 어그로 Light"/>
                <a:ea typeface="SB 어그로 Light"/>
              </a:endParaRPr>
            </a:p>
          </p:txBody>
        </p:sp>
      </p:grpSp>
      <p:grpSp>
        <p:nvGrpSpPr>
          <p:cNvPr id="63" name=""/>
          <p:cNvGrpSpPr/>
          <p:nvPr/>
        </p:nvGrpSpPr>
        <p:grpSpPr>
          <a:xfrm rot="0">
            <a:off x="699324" y="4164146"/>
            <a:ext cx="5595438" cy="607102"/>
            <a:chOff x="711571" y="3158966"/>
            <a:chExt cx="5595438" cy="607102"/>
          </a:xfrm>
        </p:grpSpPr>
        <p:pic>
          <p:nvPicPr>
            <p:cNvPr id="64" name=""/>
            <p:cNvPicPr>
              <a:picLocks noChangeAspect="1"/>
            </p:cNvPicPr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711571" y="3158966"/>
              <a:ext cx="540067" cy="540067"/>
            </a:xfrm>
            <a:prstGeom prst="rect">
              <a:avLst/>
            </a:prstGeom>
          </p:spPr>
        </p:pic>
        <p:sp>
          <p:nvSpPr>
            <p:cNvPr id="65" name=""/>
            <p:cNvSpPr txBox="1"/>
            <p:nvPr/>
          </p:nvSpPr>
          <p:spPr>
            <a:xfrm>
              <a:off x="1339818" y="3162688"/>
              <a:ext cx="4967191" cy="603380"/>
            </a:xfrm>
            <a:prstGeom prst="rect">
              <a:avLst/>
            </a:prstGeom>
          </p:spPr>
          <p:txBody>
            <a:bodyPr wrap="none"/>
            <a:lstStyle/>
            <a:p>
              <a:pPr>
                <a:defRPr/>
              </a:pPr>
              <a:r>
                <a:rPr lang="ko-KR" altLang="en-US">
                  <a:latin typeface="SB 어그로 Light"/>
                  <a:ea typeface="SB 어그로 Light"/>
                </a:rPr>
                <a:t>사용자 </a:t>
              </a:r>
              <a:r>
                <a:rPr lang="ko-KR" altLang="en-US" b="1">
                  <a:solidFill>
                    <a:srgbClr val="eb6f6f"/>
                  </a:solidFill>
                  <a:latin typeface="SB 어그로 Light"/>
                  <a:ea typeface="SB 어그로 Light"/>
                </a:rPr>
                <a:t>리뷰 등록</a:t>
              </a:r>
              <a:r>
                <a:rPr lang="ko-KR" altLang="en-US">
                  <a:latin typeface="SB 어그로 Light"/>
                  <a:ea typeface="SB 어그로 Light"/>
                </a:rPr>
                <a:t>을 통한 </a:t>
              </a:r>
              <a:endParaRPr lang="ko-KR" altLang="en-US">
                <a:latin typeface="SB 어그로 Light"/>
                <a:ea typeface="SB 어그로 Light"/>
              </a:endParaRPr>
            </a:p>
            <a:p>
              <a:pPr>
                <a:defRPr/>
              </a:pPr>
              <a:r>
                <a:rPr lang="ko-KR" altLang="en-US">
                  <a:latin typeface="SB 어그로 Light"/>
                  <a:ea typeface="SB 어그로 Light"/>
                </a:rPr>
                <a:t>메인화면 인기 관광지 노출</a:t>
              </a:r>
              <a:endParaRPr lang="ko-KR" altLang="en-US">
                <a:latin typeface="SB 어그로 Light"/>
                <a:ea typeface="SB 어그로 Light"/>
              </a:endParaRPr>
            </a:p>
          </p:txBody>
        </p:sp>
      </p:grpSp>
      <p:grpSp>
        <p:nvGrpSpPr>
          <p:cNvPr id="66" name=""/>
          <p:cNvGrpSpPr/>
          <p:nvPr/>
        </p:nvGrpSpPr>
        <p:grpSpPr>
          <a:xfrm rot="0">
            <a:off x="696020" y="5122866"/>
            <a:ext cx="5595438" cy="607102"/>
            <a:chOff x="711571" y="3158966"/>
            <a:chExt cx="5595438" cy="607102"/>
          </a:xfrm>
        </p:grpSpPr>
        <p:pic>
          <p:nvPicPr>
            <p:cNvPr id="67" name="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11571" y="3158966"/>
              <a:ext cx="540067" cy="540067"/>
            </a:xfrm>
            <a:prstGeom prst="rect">
              <a:avLst/>
            </a:prstGeom>
          </p:spPr>
        </p:pic>
        <p:sp>
          <p:nvSpPr>
            <p:cNvPr id="68" name=""/>
            <p:cNvSpPr txBox="1"/>
            <p:nvPr/>
          </p:nvSpPr>
          <p:spPr>
            <a:xfrm>
              <a:off x="1339818" y="3162688"/>
              <a:ext cx="4967191" cy="603380"/>
            </a:xfrm>
            <a:prstGeom prst="rect">
              <a:avLst/>
            </a:prstGeom>
          </p:spPr>
          <p:txBody>
            <a:bodyPr wrap="none"/>
            <a:lstStyle/>
            <a:p>
              <a:pPr>
                <a:defRPr/>
              </a:pPr>
              <a:r>
                <a:rPr lang="ko-KR" altLang="en-US">
                  <a:latin typeface="SB 어그로 Light"/>
                  <a:ea typeface="SB 어그로 Light"/>
                </a:rPr>
                <a:t>상세설명 내 </a:t>
              </a:r>
              <a:r>
                <a:rPr lang="ko-KR" altLang="en-US" b="1">
                  <a:solidFill>
                    <a:srgbClr val="eb6f6f"/>
                  </a:solidFill>
                  <a:latin typeface="SB 어그로 Light"/>
                  <a:ea typeface="SB 어그로 Light"/>
                </a:rPr>
                <a:t>지도</a:t>
              </a:r>
              <a:r>
                <a:rPr lang="ko-KR" altLang="en-US">
                  <a:latin typeface="SB 어그로 Light"/>
                  <a:ea typeface="SB 어그로 Light"/>
                </a:rPr>
                <a:t>를 통해</a:t>
              </a:r>
              <a:endParaRPr lang="ko-KR" altLang="en-US">
                <a:latin typeface="SB 어그로 Light"/>
                <a:ea typeface="SB 어그로 Light"/>
              </a:endParaRPr>
            </a:p>
            <a:p>
              <a:pPr>
                <a:defRPr/>
              </a:pPr>
              <a:r>
                <a:rPr lang="ko-KR" altLang="en-US">
                  <a:latin typeface="SB 어그로 Light"/>
                  <a:ea typeface="SB 어그로 Light"/>
                </a:rPr>
                <a:t>장소 위치 한눈에 확인</a:t>
              </a:r>
              <a:r>
                <a:rPr lang="en-US" altLang="ko-KR">
                  <a:latin typeface="SB 어그로 Light"/>
                  <a:ea typeface="SB 어그로 Light"/>
                </a:rPr>
                <a:t>,</a:t>
              </a:r>
              <a:r>
                <a:rPr lang="ko-KR" altLang="en-US">
                  <a:latin typeface="SB 어그로 Light"/>
                  <a:ea typeface="SB 어그로 Light"/>
                </a:rPr>
                <a:t> </a:t>
              </a:r>
              <a:r>
                <a:rPr lang="ko-KR" altLang="en-US" b="1">
                  <a:solidFill>
                    <a:srgbClr val="eb6f6f"/>
                  </a:solidFill>
                  <a:latin typeface="SB 어그로 Light"/>
                  <a:ea typeface="SB 어그로 Light"/>
                </a:rPr>
                <a:t>길찾기</a:t>
              </a:r>
              <a:r>
                <a:rPr lang="ko-KR" altLang="en-US">
                  <a:latin typeface="SB 어그로 Light"/>
                  <a:ea typeface="SB 어그로 Light"/>
                </a:rPr>
                <a:t> 가능</a:t>
              </a:r>
              <a:r>
                <a:rPr lang="en-US" altLang="ko-KR">
                  <a:latin typeface="SB 어그로 Light"/>
                  <a:ea typeface="SB 어그로 Light"/>
                </a:rPr>
                <a:t>!</a:t>
              </a:r>
              <a:endParaRPr lang="en-US" altLang="ko-KR">
                <a:latin typeface="SB 어그로 Light"/>
                <a:ea typeface="SB 어그로 Light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직사각형 33"/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1" name="직사각형 20"/>
          <p:cNvSpPr/>
          <p:nvPr/>
        </p:nvSpPr>
        <p:spPr>
          <a:xfrm>
            <a:off x="485969" y="4393164"/>
            <a:ext cx="11225581" cy="2464836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52" name=""/>
          <p:cNvGrpSpPr/>
          <p:nvPr/>
        </p:nvGrpSpPr>
        <p:grpSpPr>
          <a:xfrm rot="0">
            <a:off x="1204803" y="203948"/>
            <a:ext cx="2667802" cy="5283776"/>
            <a:chOff x="1204803" y="203948"/>
            <a:chExt cx="2667802" cy="5283776"/>
          </a:xfrm>
        </p:grpSpPr>
        <p:pic>
          <p:nvPicPr>
            <p:cNvPr id="42" name="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97381" y="365470"/>
              <a:ext cx="2284485" cy="4979782"/>
            </a:xfrm>
            <a:prstGeom prst="rect">
              <a:avLst/>
            </a:prstGeom>
          </p:spPr>
        </p:pic>
        <p:pic>
          <p:nvPicPr>
            <p:cNvPr id="3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204803" y="203948"/>
              <a:ext cx="2667802" cy="5283776"/>
            </a:xfrm>
            <a:prstGeom prst="rect">
              <a:avLst/>
            </a:prstGeom>
          </p:spPr>
        </p:pic>
      </p:grpSp>
      <p:grpSp>
        <p:nvGrpSpPr>
          <p:cNvPr id="53" name=""/>
          <p:cNvGrpSpPr/>
          <p:nvPr/>
        </p:nvGrpSpPr>
        <p:grpSpPr>
          <a:xfrm rot="0">
            <a:off x="4762099" y="203948"/>
            <a:ext cx="2667802" cy="5283776"/>
            <a:chOff x="4762099" y="203948"/>
            <a:chExt cx="2667802" cy="5283776"/>
          </a:xfrm>
        </p:grpSpPr>
        <p:pic>
          <p:nvPicPr>
            <p:cNvPr id="43" name="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4947873" y="374995"/>
              <a:ext cx="2284485" cy="4979782"/>
            </a:xfrm>
            <a:prstGeom prst="rect">
              <a:avLst/>
            </a:prstGeom>
          </p:spPr>
        </p:pic>
        <p:pic>
          <p:nvPicPr>
            <p:cNvPr id="40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762099" y="203948"/>
              <a:ext cx="2667802" cy="5283776"/>
            </a:xfrm>
            <a:prstGeom prst="rect">
              <a:avLst/>
            </a:prstGeom>
          </p:spPr>
        </p:pic>
      </p:grpSp>
      <p:grpSp>
        <p:nvGrpSpPr>
          <p:cNvPr id="54" name=""/>
          <p:cNvGrpSpPr/>
          <p:nvPr/>
        </p:nvGrpSpPr>
        <p:grpSpPr>
          <a:xfrm rot="0">
            <a:off x="8404733" y="203948"/>
            <a:ext cx="2667802" cy="5283776"/>
            <a:chOff x="8404733" y="203948"/>
            <a:chExt cx="2667802" cy="5283776"/>
          </a:xfrm>
        </p:grpSpPr>
        <p:pic>
          <p:nvPicPr>
            <p:cNvPr id="50" name="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607805" y="355945"/>
              <a:ext cx="2284485" cy="4979782"/>
            </a:xfrm>
            <a:prstGeom prst="rect">
              <a:avLst/>
            </a:prstGeom>
          </p:spPr>
        </p:pic>
        <p:pic>
          <p:nvPicPr>
            <p:cNvPr id="49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404733" y="203948"/>
              <a:ext cx="2667802" cy="5283776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083949" y="330323"/>
            <a:ext cx="1097620" cy="37265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SB 어그로 Light"/>
                <a:ea typeface="SB 어그로 Light"/>
              </a:rPr>
              <a:t>MY TRAVEL</a:t>
            </a:r>
            <a:endParaRPr lang="en-US" altLang="ko-KR" sz="2000" spc="-80">
              <a:solidFill>
                <a:srgbClr val="000000"/>
              </a:solidFill>
              <a:latin typeface="SB 어그로 Light"/>
              <a:ea typeface="SB 어그로 Light"/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5547189" y="330323"/>
            <a:ext cx="1097620" cy="37265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>
                <a:solidFill>
                  <a:srgbClr val="000000"/>
                </a:solidFill>
                <a:latin typeface="SB 어그로 Light"/>
                <a:ea typeface="SB 어그로 Light"/>
              </a:rPr>
              <a:t>SHARE</a:t>
            </a:r>
            <a:r>
              <a:rPr lang="ko-KR" altLang="en-US" sz="2000" spc="-80">
                <a:solidFill>
                  <a:srgbClr val="000000"/>
                </a:solidFill>
                <a:latin typeface="SB 어그로 Light"/>
                <a:ea typeface="SB 어그로 Light"/>
              </a:rPr>
              <a:t> </a:t>
            </a:r>
            <a:r>
              <a:rPr lang="en-US" altLang="ko-KR" sz="2000" spc="-80">
                <a:solidFill>
                  <a:srgbClr val="000000"/>
                </a:solidFill>
                <a:latin typeface="SB 어그로 Light"/>
                <a:ea typeface="SB 어그로 Light"/>
              </a:rPr>
              <a:t>TRAVEL</a:t>
            </a:r>
            <a:endParaRPr lang="en-US" altLang="ko-KR" sz="2000" spc="-80">
              <a:solidFill>
                <a:srgbClr val="000000"/>
              </a:solidFill>
              <a:latin typeface="SB 어그로 Light"/>
              <a:ea typeface="SB 어그로 Light"/>
            </a:endParaRPr>
          </a:p>
        </p:txBody>
      </p:sp>
      <p:sp>
        <p:nvSpPr>
          <p:cNvPr id="24" name="TextBox 23"/>
          <p:cNvSpPr txBox="1"/>
          <p:nvPr/>
        </p:nvSpPr>
        <p:spPr>
          <a:xfrm>
            <a:off x="9010429" y="330323"/>
            <a:ext cx="1097620" cy="37265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SB 어그로 Light"/>
                <a:ea typeface="SB 어그로 Light"/>
              </a:rPr>
              <a:t>SAVE</a:t>
            </a:r>
            <a:r>
              <a:rPr lang="ko-KR" altLang="en-US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SB 어그로 Light"/>
                <a:ea typeface="SB 어그로 Light"/>
              </a:rPr>
              <a:t> </a:t>
            </a:r>
            <a:r>
              <a:rPr lang="en-US" altLang="ko-KR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SB 어그로 Light"/>
                <a:ea typeface="SB 어그로 Light"/>
              </a:rPr>
              <a:t>TRAVEL</a:t>
            </a:r>
            <a:endParaRPr lang="en-US" altLang="ko-KR" sz="2000" spc="-80">
              <a:solidFill>
                <a:srgbClr val="000000"/>
              </a:solidFill>
              <a:latin typeface="SB 어그로 Light"/>
              <a:ea typeface="SB 어그로 Light"/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1348593" y="5464142"/>
            <a:ext cx="2568332" cy="9700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UX </a:t>
            </a: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디자인은 사용자가 경험하는 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총체적인 맥락에서 쉽게 </a:t>
            </a:r>
            <a:br>
              <a:rPr lang="en-US" altLang="ko-KR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</a:b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이해할 수 있는</a:t>
            </a:r>
            <a:r>
              <a:rPr lang="en-US" altLang="ko-KR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 </a:t>
            </a: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맥락을 만드는 일</a:t>
            </a:r>
            <a:endParaRPr lang="en-US" altLang="ko-KR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4811833" y="5464142"/>
            <a:ext cx="2568332" cy="9700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UX </a:t>
            </a: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디자인은 사용자가 경험하는 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총체적인 맥락에서 쉽게 </a:t>
            </a:r>
            <a:br>
              <a:rPr lang="en-US" altLang="ko-KR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</a:b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이해할 수 있는</a:t>
            </a:r>
            <a:r>
              <a:rPr lang="en-US" altLang="ko-KR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 </a:t>
            </a: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맥락을 만드는 일</a:t>
            </a:r>
            <a:endParaRPr lang="en-US" altLang="ko-KR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8275075" y="5464142"/>
            <a:ext cx="2568332" cy="97000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ctr">
              <a:lnSpc>
                <a:spcPct val="130000"/>
              </a:lnSpc>
              <a:defRPr/>
            </a:pPr>
            <a:r>
              <a:rPr lang="en-US" altLang="ko-KR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UX </a:t>
            </a: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디자인은 사용자가 경험하는 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  <a:p>
            <a:pPr algn="ct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총체적인 맥락에서 쉽게 </a:t>
            </a:r>
            <a:br>
              <a:rPr lang="en-US" altLang="ko-KR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</a:b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이해할 수 있는</a:t>
            </a:r>
            <a:r>
              <a:rPr lang="en-US" altLang="ko-KR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 </a:t>
            </a: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맥락을 만드는 일</a:t>
            </a:r>
            <a:endParaRPr lang="en-US" altLang="ko-KR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3" name="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8600152" y="972133"/>
            <a:ext cx="1932721" cy="4213246"/>
          </a:xfrm>
          <a:prstGeom prst="rect">
            <a:avLst/>
          </a:prstGeom>
        </p:spPr>
      </p:pic>
      <p:pic>
        <p:nvPicPr>
          <p:cNvPr id="34" name=""/>
          <p:cNvPicPr/>
          <p:nvPr/>
        </p:nvPicPr>
        <p:blipFill rotWithShape="1">
          <a:blip r:embed="rId3"/>
          <a:stretch>
            <a:fillRect/>
          </a:stretch>
        </p:blipFill>
        <p:spPr>
          <a:xfrm>
            <a:off x="5136430" y="972133"/>
            <a:ext cx="1932721" cy="4213246"/>
          </a:xfrm>
          <a:prstGeom prst="rect">
            <a:avLst/>
          </a:prstGeom>
        </p:spPr>
      </p:pic>
      <p:pic>
        <p:nvPicPr>
          <p:cNvPr id="35" name="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1679048" y="972133"/>
            <a:ext cx="1932721" cy="4213246"/>
          </a:xfrm>
          <a:prstGeom prst="rect">
            <a:avLst/>
          </a:prstGeom>
        </p:spPr>
      </p:pic>
      <p:pic>
        <p:nvPicPr>
          <p:cNvPr id="15" name="그림 14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504197" y="848360"/>
            <a:ext cx="2257125" cy="4470400"/>
          </a:xfrm>
          <a:prstGeom prst="rect">
            <a:avLst/>
          </a:prstGeom>
        </p:spPr>
      </p:pic>
      <p:pic>
        <p:nvPicPr>
          <p:cNvPr id="19" name="그림 18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4967438" y="848360"/>
            <a:ext cx="2257125" cy="4470400"/>
          </a:xfrm>
          <a:prstGeom prst="rect">
            <a:avLst/>
          </a:prstGeom>
        </p:spPr>
      </p:pic>
      <p:pic>
        <p:nvPicPr>
          <p:cNvPr id="17" name="그림 16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430680" y="848360"/>
            <a:ext cx="2257125" cy="44704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128016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9" name=""/>
          <p:cNvGrpSpPr/>
          <p:nvPr/>
        </p:nvGrpSpPr>
        <p:grpSpPr>
          <a:xfrm rot="0">
            <a:off x="165229" y="365119"/>
            <a:ext cx="3093935" cy="6127760"/>
            <a:chOff x="-302240" y="440680"/>
            <a:chExt cx="3093935" cy="6127760"/>
          </a:xfrm>
        </p:grpSpPr>
        <p:pic>
          <p:nvPicPr>
            <p:cNvPr id="28" name="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80355" y="641482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02240" y="440680"/>
              <a:ext cx="3093935" cy="61277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3" name="그림 2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762099" y="836613"/>
            <a:ext cx="2667802" cy="5283776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4"/>
          <a:srcRect t="950" b="950"/>
          <a:stretch>
            <a:fillRect/>
          </a:stretch>
        </p:blipFill>
        <p:spPr>
          <a:xfrm>
            <a:off x="4960160" y="994080"/>
            <a:ext cx="2284360" cy="4979809"/>
          </a:xfrm>
          <a:prstGeom prst="roundRect">
            <a:avLst>
              <a:gd name="adj" fmla="val 10764"/>
            </a:avLst>
          </a:prstGeom>
          <a:effectLst>
            <a:innerShdw blurRad="114300">
              <a:prstClr val="black">
                <a:alpha val="30000"/>
              </a:prstClr>
            </a:innerShdw>
          </a:effectLst>
        </p:spPr>
      </p:pic>
      <p:sp>
        <p:nvSpPr>
          <p:cNvPr id="11" name="TextBox 10"/>
          <p:cNvSpPr txBox="1"/>
          <p:nvPr/>
        </p:nvSpPr>
        <p:spPr>
          <a:xfrm>
            <a:off x="2053254" y="2257651"/>
            <a:ext cx="2276585" cy="6699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/>
                <a:ea typeface="KoPubWorld돋움체 Medium"/>
              </a:rPr>
              <a:t>사용자의 정확한 요구 사항을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/>
              <a:ea typeface="KoPubWorld돋움체 Medium"/>
            </a:endParaRPr>
          </a:p>
          <a:p>
            <a:pPr algn="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/>
                <a:ea typeface="KoPubWorld돋움체 Medium"/>
              </a:rPr>
              <a:t>모두 만족시킬 것</a:t>
            </a:r>
            <a:endParaRPr lang="en-US" altLang="ko-KR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1032141" y="4376205"/>
            <a:ext cx="3297698" cy="6699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/>
                <a:ea typeface="KoPubWorld돋움체 Medium"/>
              </a:rPr>
              <a:t>사용자가 필요하다고 말하는 것을 제공하며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/>
              <a:ea typeface="KoPubWorld돋움체 Medium"/>
            </a:endParaRPr>
          </a:p>
          <a:p>
            <a:pPr algn="r"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/>
                <a:ea typeface="KoPubWorld돋움체 Medium"/>
              </a:rPr>
              <a:t>여러 서비스를 매끄럽게 통합할 것</a:t>
            </a:r>
            <a:endParaRPr lang="en-US" altLang="ko-KR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7862161" y="2257651"/>
            <a:ext cx="3297698" cy="6699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/>
                <a:ea typeface="KoPubWorld돋움체 Medium"/>
              </a:rPr>
              <a:t>사용하는 과정이 단순하고 즐거워 사람들이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/>
              <a:ea typeface="KoPubWorld돋움체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/>
                <a:ea typeface="KoPubWorld돋움체 Medium"/>
              </a:rPr>
              <a:t>가지고 싶고 사용하고 싶게 만들 것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7862161" y="4376205"/>
            <a:ext cx="2276585" cy="669927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/>
                <a:ea typeface="KoPubWorld돋움체 Medium"/>
              </a:rPr>
              <a:t>사용자의 정확한 요구 사항을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/>
              <a:ea typeface="KoPubWorld돋움체 Medium"/>
            </a:endParaRPr>
          </a:p>
          <a:p>
            <a:pPr>
              <a:lnSpc>
                <a:spcPct val="13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/>
                <a:ea typeface="KoPubWorld돋움체 Medium"/>
              </a:rPr>
              <a:t>모두 만족시킬 것</a:t>
            </a:r>
            <a:endParaRPr lang="en-US" altLang="ko-KR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2190471" y="1811866"/>
            <a:ext cx="2139368" cy="4693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/>
                <a:ea typeface="G마켓 산스 Bold"/>
              </a:rPr>
              <a:t>일관성을 유지한다</a:t>
            </a:r>
            <a:endParaRPr lang="en-US" altLang="ko-KR" sz="20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862161" y="1811866"/>
            <a:ext cx="2911053" cy="4693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/>
                <a:ea typeface="G마켓 산스 Bold"/>
              </a:rPr>
              <a:t>보편적인 사용성 추구한다</a:t>
            </a:r>
            <a:endParaRPr lang="en-US" altLang="ko-KR" sz="20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418786" y="3959498"/>
            <a:ext cx="2911053" cy="4693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/>
                <a:ea typeface="G마켓 산스 Bold"/>
              </a:rPr>
              <a:t>유용한 피드백을 제공한다</a:t>
            </a:r>
            <a:endParaRPr lang="en-US" altLang="ko-KR" sz="20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862161" y="3959498"/>
            <a:ext cx="2139368" cy="46935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/>
                <a:ea typeface="G마켓 산스 Bold"/>
              </a:rPr>
              <a:t>일관성을 유지한다</a:t>
            </a:r>
            <a:endParaRPr lang="ko-KR" altLang="en-US" sz="2000" spc="-80">
              <a:solidFill>
                <a:schemeClr val="tx1">
                  <a:lumMod val="85000"/>
                  <a:lumOff val="15000"/>
                </a:schemeClr>
              </a:solidFill>
              <a:latin typeface="G마켓 산스 Bold"/>
              <a:ea typeface="G마켓 산스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80104" y="736195"/>
            <a:ext cx="4011355" cy="127727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Medium"/>
                <a:ea typeface="G마켓 산스 Medium"/>
              </a:rPr>
              <a:t>오늘의 집 쇼핑몰 앱 </a:t>
            </a:r>
            <a:endParaRPr lang="ko-KR" altLang="en-US" sz="35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Medium"/>
              <a:ea typeface="G마켓 산스 Medium"/>
            </a:endParaRPr>
          </a:p>
          <a:p>
            <a:pPr>
              <a:lnSpc>
                <a:spcPct val="110000"/>
              </a:lnSpc>
              <a:defRPr/>
            </a:pPr>
            <a:r>
              <a:rPr lang="en-US" altLang="ko-KR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/>
                <a:ea typeface="G마켓 산스 Bold"/>
              </a:rPr>
              <a:t>UI/UX </a:t>
            </a:r>
            <a:r>
              <a:rPr lang="ko-KR" altLang="en-US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G마켓 산스 Bold"/>
                <a:ea typeface="G마켓 산스 Bold"/>
              </a:rPr>
              <a:t>분석하기</a:t>
            </a:r>
            <a:endParaRPr lang="en-US" altLang="ko-KR" sz="3500" spc="-8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G마켓 산스 Bold"/>
              <a:ea typeface="G마켓 산스 Bold"/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479425" y="797155"/>
            <a:ext cx="1053494" cy="3462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150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Light"/>
                <a:ea typeface="G마켓 산스 Light"/>
              </a:rPr>
              <a:t>Project 1</a:t>
            </a:r>
            <a:endParaRPr lang="en-US" altLang="ko-KR" sz="1500">
              <a:ln w="9525"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Bold"/>
              <a:ea typeface="G마켓 산스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9425" y="5739187"/>
            <a:ext cx="906017" cy="3462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150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Light"/>
                <a:ea typeface="G마켓 산스 Light"/>
              </a:rPr>
              <a:t>2021.10</a:t>
            </a:r>
            <a:endParaRPr lang="en-US" altLang="ko-KR" sz="1500">
              <a:ln w="9525"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Bold"/>
              <a:ea typeface="G마켓 산스 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9425" y="1171871"/>
            <a:ext cx="1255472" cy="60016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KoPubWorld돋움체 Medium"/>
                <a:ea typeface="KoPubWorld돋움체 Medium"/>
              </a:rPr>
              <a:t>2021</a:t>
            </a: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KoPubWorld돋움체 Medium"/>
                <a:ea typeface="KoPubWorld돋움체 Medium"/>
              </a:rPr>
              <a:t> 하반기 </a:t>
            </a:r>
            <a:endParaRPr lang="ko-KR" altLang="en-US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KoPubWorld돋움체 Medium"/>
              <a:ea typeface="KoPubWorld돋움체 Medium"/>
            </a:endParaRPr>
          </a:p>
          <a:p>
            <a:pPr>
              <a:lnSpc>
                <a:spcPct val="11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KoPubWorld돋움체 Medium"/>
                <a:ea typeface="KoPubWorld돋움체 Medium"/>
              </a:rPr>
              <a:t>앱 개편 기획안</a:t>
            </a:r>
            <a:endParaRPr lang="en-US" altLang="ko-KR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KoPubWorld돋움체 Medium"/>
              <a:ea typeface="KoPubWorld돋움체 Medium"/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6194994" y="5754206"/>
            <a:ext cx="1920719" cy="346249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모바일 산업 본부 </a:t>
            </a:r>
            <a:r>
              <a:rPr lang="en-US" altLang="ko-KR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UX </a:t>
            </a: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KoPubWorld돋움체 Medium"/>
                <a:ea typeface="KoPubWorld돋움체 Medium"/>
              </a:rPr>
              <a:t>팀</a:t>
            </a:r>
            <a:endParaRPr lang="en-US" altLang="ko-KR" sz="1500" spc="-5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bg1"/>
              </a:solidFill>
              <a:latin typeface="KoPubWorld돋움체 Medium"/>
              <a:ea typeface="KoPubWorld돋움체 Medium"/>
            </a:endParaRPr>
          </a:p>
        </p:txBody>
      </p:sp>
      <p:cxnSp>
        <p:nvCxnSpPr>
          <p:cNvPr id="7" name="직선 연결선 6"/>
          <p:cNvCxnSpPr/>
          <p:nvPr/>
        </p:nvCxnSpPr>
        <p:spPr>
          <a:xfrm>
            <a:off x="479425" y="3749040"/>
            <a:ext cx="3498215" cy="0"/>
          </a:xfrm>
          <a:prstGeom prst="line">
            <a:avLst/>
          </a:prstGeom>
          <a:ln w="12700">
            <a:solidFill>
              <a:srgbClr val="00b0f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3844850" y="3749040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 rot="0">
            <a:off x="2441013" y="441325"/>
            <a:ext cx="3073252" cy="6086797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40000"/>
              </a:prstClr>
            </a:outerShdw>
          </a:effectLst>
        </p:grpSpPr>
        <p:pic>
          <p:nvPicPr>
            <p:cNvPr id="15" name="그림 14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4" name="그림 13"/>
            <p:cNvPicPr>
              <a:picLocks noChangeAspect="1"/>
            </p:cNvPicPr>
            <p:nvPr/>
          </p:nvPicPr>
          <p:blipFill rotWithShape="1">
            <a:blip r:embed="rId4"/>
            <a:srcRect t="950" b="950"/>
            <a:stretch>
              <a:fillRect/>
            </a:stretch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6785434" y="0"/>
            <a:ext cx="5417847" cy="6877631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7524939" y="1703809"/>
            <a:ext cx="780578" cy="41199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225143" y="2003429"/>
            <a:ext cx="1351502" cy="3581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048739" y="3341740"/>
            <a:ext cx="3858816" cy="224882"/>
            <a:chOff x="1573109" y="5012611"/>
            <a:chExt cx="5788225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573109" y="5012611"/>
              <a:ext cx="5788225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109793" y="2861044"/>
            <a:ext cx="3344588" cy="788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4474987" y="2701340"/>
            <a:ext cx="865139" cy="865282"/>
            <a:chOff x="6712480" y="4052011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6712480" y="4052011"/>
              <a:ext cx="1297709" cy="12979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>
            <a:extLst>
              <a:ext uri="{FF2B5EF4-FFF2-40B4-BE49-F238E27FC236}">
                <a16:creationId xmlns:a16="http://schemas.microsoft.com/office/drawing/2014/main" id="{74643E28-0B09-40C3-B71C-79C8E5D7693B}"/>
              </a:ext>
            </a:extLst>
          </p:cNvPr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027BA219-B386-4835-83B6-EC8AA96BA769}"/>
              </a:ext>
            </a:extLst>
          </p:cNvPr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1127545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869255" y="836613"/>
            <a:ext cx="2798202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Medium" panose="02000000000000000000" pitchFamily="50" charset="-127"/>
                <a:ea typeface="G마켓 산스 Medium" panose="02000000000000000000" pitchFamily="50" charset="-127"/>
              </a:rPr>
              <a:t>인간 중심의</a:t>
            </a:r>
            <a:endParaRPr lang="en-US" altLang="ko-KR" sz="3000" spc="-8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Medium" panose="02000000000000000000" pitchFamily="50" charset="-127"/>
              <a:ea typeface="G마켓 산스 Medium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디자인 기반 </a:t>
            </a:r>
            <a:r>
              <a:rPr lang="en-US" altLang="ko-KR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UX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4869255" y="1944609"/>
            <a:ext cx="6186309" cy="97000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사용자의 정확한 요구 사항을 모두 만족시킬 것</a:t>
            </a:r>
          </a:p>
          <a:p>
            <a:pPr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사용하는 과정이 단순하고 즐거워 사람들이 가지고 싶고 사용하고 싶게 만들 것</a:t>
            </a:r>
          </a:p>
          <a:p>
            <a:pPr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사용자가 필요하다고 말하는 것 이상을 제공하며 여러 서비스를 매끄럽게 통합할 것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EC91375-63AF-4292-AFA1-D258D12CC67B}"/>
              </a:ext>
            </a:extLst>
          </p:cNvPr>
          <p:cNvSpPr txBox="1"/>
          <p:nvPr/>
        </p:nvSpPr>
        <p:spPr>
          <a:xfrm>
            <a:off x="4869255" y="3895315"/>
            <a:ext cx="3847528" cy="212224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일관성을 유지한다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보편적인 사용성을 추구한다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유용한 피드백을 제공한다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종료 상황을 알리는 대화 상자를 설계한다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오류를 처리할 수 있는 간단한 방법을 제공한다</a:t>
            </a:r>
          </a:p>
          <a:p>
            <a:pPr marL="285750" indent="-285750">
              <a:lnSpc>
                <a:spcPct val="120000"/>
              </a:lnSpc>
              <a:spcAft>
                <a:spcPts val="600"/>
              </a:spcAft>
              <a:buFont typeface="Wingdings" panose="05000000000000000000" pitchFamily="2" charset="2"/>
              <a:buChar char="ü"/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처리한 동작을 쉽게 되돌릴 수 있도록 한다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839942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>
            <a:extLst>
              <a:ext uri="{FF2B5EF4-FFF2-40B4-BE49-F238E27FC236}">
                <a16:creationId xmlns:a16="http://schemas.microsoft.com/office/drawing/2014/main" id="{14F8E590-60CA-452D-9A6B-902152FA011D}"/>
              </a:ext>
            </a:extLst>
          </p:cNvPr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961463" y="774833"/>
            <a:ext cx="3356368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ko-KR" altLang="en-US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쉽게 이해할 수 있는</a:t>
            </a:r>
            <a:endParaRPr lang="en-US" altLang="ko-KR" sz="3000" spc="-8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  <a:p>
            <a:pPr>
              <a:lnSpc>
                <a:spcPct val="110000"/>
              </a:lnSpc>
            </a:pPr>
            <a:r>
              <a:rPr lang="ko-KR" altLang="en-US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맥락을 만드는 일</a:t>
            </a:r>
            <a:endParaRPr lang="en-US" altLang="ko-KR" sz="3000" spc="-8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00B0F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BDE4DBB7-F7BA-410B-AFDE-0CC26C23E042}"/>
              </a:ext>
            </a:extLst>
          </p:cNvPr>
          <p:cNvSpPr txBox="1"/>
          <p:nvPr/>
        </p:nvSpPr>
        <p:spPr>
          <a:xfrm>
            <a:off x="961464" y="1964218"/>
            <a:ext cx="3966618" cy="15701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사용자의 정확한 요구 사항을 모두 만족시킬 것</a:t>
            </a:r>
          </a:p>
          <a:p>
            <a:pPr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사용하는 과정이 단순하고 즐거워 사람들이 가지고 싶고 사용하고 싶게 만들 것</a:t>
            </a:r>
          </a:p>
          <a:p>
            <a:pPr>
              <a:lnSpc>
                <a:spcPct val="130000"/>
              </a:lnSpc>
            </a:pPr>
            <a:r>
              <a:rPr lang="ko-KR" altLang="en-US" sz="1500" spc="-5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KoPubWorld돋움체 Medium" panose="00000600000000000000" pitchFamily="2" charset="-127"/>
                <a:ea typeface="KoPubWorld돋움체 Medium" panose="00000600000000000000" pitchFamily="2" charset="-127"/>
              </a:rPr>
              <a:t>사용자가 필요하다고 말하는 것 이상을 제공하며 여러 서비스를 매끄럽게 통합할 것</a:t>
            </a:r>
            <a:endParaRPr lang="en-US" altLang="ko-KR" sz="1500" spc="-50">
              <a:ln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KoPubWorld돋움체 Medium" panose="00000600000000000000" pitchFamily="2" charset="-127"/>
              <a:ea typeface="KoPubWorld돋움체 Medium" panose="00000600000000000000" pitchFamily="2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965DD287-BCB2-4C9B-8950-94FE7A8C38AC}"/>
              </a:ext>
            </a:extLst>
          </p:cNvPr>
          <p:cNvGrpSpPr/>
          <p:nvPr/>
        </p:nvGrpSpPr>
        <p:grpSpPr>
          <a:xfrm>
            <a:off x="6079762" y="-1301652"/>
            <a:ext cx="2368315" cy="4690619"/>
            <a:chOff x="2247030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63EFD13A-9E04-4F5E-8891-C0567B71BC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247030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7ADDA980-DDD2-42CD-82CA-DFECABEB327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2431359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A3008765-48AB-42D4-A687-82037192B02F}"/>
              </a:ext>
            </a:extLst>
          </p:cNvPr>
          <p:cNvGrpSpPr/>
          <p:nvPr/>
        </p:nvGrpSpPr>
        <p:grpSpPr>
          <a:xfrm>
            <a:off x="6079762" y="3664330"/>
            <a:ext cx="2368315" cy="4690619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27" name="그림 26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4E2C093B-B63A-4100-ACBD-0C195382403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5F376990-4636-46C8-AA4B-9BDC8B2191B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4FAC04A2-E739-4B97-B91C-D0C0A9E294DB}"/>
              </a:ext>
            </a:extLst>
          </p:cNvPr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40420C8F-F9D6-43E3-B44B-A02FDF0B00FD}"/>
              </a:ext>
            </a:extLst>
          </p:cNvPr>
          <p:cNvGrpSpPr/>
          <p:nvPr/>
        </p:nvGrpSpPr>
        <p:grpSpPr>
          <a:xfrm>
            <a:off x="8762002" y="-1903985"/>
            <a:ext cx="2368315" cy="4690619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40" name="그림 39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544A5CCB-F41A-4454-9704-4526F3025B1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25796AB1-CE4A-442C-BEE4-F240E987DEB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2B9ECE20-881B-465C-B91F-57A5FB2382CC}"/>
              </a:ext>
            </a:extLst>
          </p:cNvPr>
          <p:cNvGrpSpPr/>
          <p:nvPr/>
        </p:nvGrpSpPr>
        <p:grpSpPr>
          <a:xfrm>
            <a:off x="8762002" y="3061997"/>
            <a:ext cx="2368315" cy="4690619"/>
            <a:chOff x="8419265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8" name="그림 37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3B00ADCE-544A-4617-BC64-7A709EFCE0C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419265" y="970280"/>
              <a:ext cx="2482838" cy="4917440"/>
            </a:xfrm>
            <a:prstGeom prst="rect">
              <a:avLst/>
            </a:prstGeom>
          </p:spPr>
        </p:pic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6070D04C-E43F-4357-8921-D77ACE1D787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8603594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32" name="TextBox 31">
            <a:extLst>
              <a:ext uri="{FF2B5EF4-FFF2-40B4-BE49-F238E27FC236}">
                <a16:creationId xmlns:a16="http://schemas.microsoft.com/office/drawing/2014/main" id="{0C475E92-F165-4D05-89B8-D4CCF2DCBBD8}"/>
              </a:ext>
            </a:extLst>
          </p:cNvPr>
          <p:cNvSpPr txBox="1"/>
          <p:nvPr/>
        </p:nvSpPr>
        <p:spPr>
          <a:xfrm>
            <a:off x="1000478" y="5197380"/>
            <a:ext cx="1443344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10000"/>
              </a:lnSpc>
            </a:pPr>
            <a:r>
              <a:rPr lang="en-US" altLang="ko-KR" sz="6000" i="1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>
                    <a:lumMod val="75000"/>
                    <a:alpha val="60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UX</a:t>
            </a:r>
          </a:p>
        </p:txBody>
      </p:sp>
    </p:spTree>
    <p:extLst>
      <p:ext uri="{BB962C8B-B14F-4D97-AF65-F5344CB8AC3E}">
        <p14:creationId xmlns:p14="http://schemas.microsoft.com/office/powerpoint/2010/main" val="319684578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>
            <a:extLst>
              <a:ext uri="{FF2B5EF4-FFF2-40B4-BE49-F238E27FC236}">
                <a16:creationId xmlns:a16="http://schemas.microsoft.com/office/drawing/2014/main" id="{A4AB8394-CEEE-40E5-9E0F-A4CE94651D25}"/>
              </a:ext>
            </a:extLst>
          </p:cNvPr>
          <p:cNvSpPr/>
          <p:nvPr/>
        </p:nvSpPr>
        <p:spPr>
          <a:xfrm>
            <a:off x="10911840" y="0"/>
            <a:ext cx="128016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4B300FA1-A7D3-403A-A969-BD5FB92C7001}"/>
              </a:ext>
            </a:extLst>
          </p:cNvPr>
          <p:cNvSpPr/>
          <p:nvPr/>
        </p:nvSpPr>
        <p:spPr>
          <a:xfrm>
            <a:off x="0" y="0"/>
            <a:ext cx="1280160" cy="6857999"/>
          </a:xfrm>
          <a:prstGeom prst="rect">
            <a:avLst/>
          </a:prstGeom>
          <a:solidFill>
            <a:srgbClr val="00B0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2" name="표 3">
            <a:extLst>
              <a:ext uri="{FF2B5EF4-FFF2-40B4-BE49-F238E27FC236}">
                <a16:creationId xmlns:a16="http://schemas.microsoft.com/office/drawing/2014/main" id="{753C1ACA-4AF5-4182-BF4F-0C19D20E197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66769790"/>
              </p:ext>
            </p:extLst>
          </p:nvPr>
        </p:nvGraphicFramePr>
        <p:xfrm>
          <a:off x="3519343" y="1649306"/>
          <a:ext cx="5153316" cy="476737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02945">
                  <a:extLst>
                    <a:ext uri="{9D8B030D-6E8A-4147-A177-3AD203B41FA5}">
                      <a16:colId xmlns:a16="http://schemas.microsoft.com/office/drawing/2014/main" val="4178199515"/>
                    </a:ext>
                  </a:extLst>
                </a:gridCol>
                <a:gridCol w="1147426">
                  <a:extLst>
                    <a:ext uri="{9D8B030D-6E8A-4147-A177-3AD203B41FA5}">
                      <a16:colId xmlns:a16="http://schemas.microsoft.com/office/drawing/2014/main" val="3594005143"/>
                    </a:ext>
                  </a:extLst>
                </a:gridCol>
                <a:gridCol w="2002945">
                  <a:extLst>
                    <a:ext uri="{9D8B030D-6E8A-4147-A177-3AD203B41FA5}">
                      <a16:colId xmlns:a16="http://schemas.microsoft.com/office/drawing/2014/main" val="350460578"/>
                    </a:ext>
                  </a:extLst>
                </a:gridCol>
              </a:tblGrid>
              <a:tr h="681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232323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00B0F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b="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사용자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435345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531255910"/>
                  </a:ext>
                </a:extLst>
              </a:tr>
              <a:tr h="681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343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00B0F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이용자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45345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617823116"/>
                  </a:ext>
                </a:extLst>
              </a:tr>
              <a:tr h="681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23432423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00B0F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매출</a:t>
                      </a: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234234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4218878717"/>
                  </a:ext>
                </a:extLst>
              </a:tr>
              <a:tr h="681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324234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00B0F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DAU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4234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06709416"/>
                  </a:ext>
                </a:extLst>
              </a:tr>
              <a:tr h="681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234234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00B0F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MAU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234234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79262669"/>
                  </a:ext>
                </a:extLst>
              </a:tr>
              <a:tr h="681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23424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00B0F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1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234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08392593"/>
                  </a:ext>
                </a:extLst>
              </a:tr>
              <a:tr h="681053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rgbClr val="00B0F0"/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234243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rgbClr val="00B0F0"/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특징</a:t>
                      </a:r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G마켓 산스 Bold" panose="02000000000000000000" pitchFamily="50" charset="-127"/>
                          <a:ea typeface="G마켓 산스 Bold" panose="02000000000000000000" pitchFamily="50" charset="-127"/>
                          <a:cs typeface="+mn-cs"/>
                        </a:rPr>
                        <a:t>2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G마켓 산스 Bold" panose="02000000000000000000" pitchFamily="50" charset="-127"/>
                        <a:ea typeface="G마켓 산스 Bold" panose="02000000000000000000" pitchFamily="50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500" kern="1200" spc="-50">
                          <a:ln>
                            <a:solidFill>
                              <a:srgbClr val="5F0080">
                                <a:alpha val="0"/>
                              </a:srgb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KoPubWorld돋움체 Medium" panose="00000600000000000000" pitchFamily="2" charset="-127"/>
                          <a:ea typeface="KoPubWorld돋움체 Medium" panose="00000600000000000000" pitchFamily="2" charset="-127"/>
                          <a:cs typeface="+mn-cs"/>
                        </a:rPr>
                        <a:t>234234</a:t>
                      </a:r>
                      <a:endParaRPr lang="ko-KR" altLang="en-US" sz="1500" kern="1200" spc="-50">
                        <a:ln>
                          <a:solidFill>
                            <a:srgbClr val="5F0080">
                              <a:alpha val="0"/>
                            </a:srgb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KoPubWorld돋움체 Medium" panose="00000600000000000000" pitchFamily="2" charset="-127"/>
                        <a:ea typeface="KoPubWorld돋움체 Medium" panose="00000600000000000000" pitchFamily="2" charset="-127"/>
                        <a:cs typeface="+mn-cs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635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9050" cap="flat" cmpd="sng" algn="ctr">
                      <a:solidFill>
                        <a:srgbClr val="00B0F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536263705"/>
                  </a:ext>
                </a:extLst>
              </a:tr>
            </a:tbl>
          </a:graphicData>
        </a:graphic>
      </p:graphicFrame>
      <p:grpSp>
        <p:nvGrpSpPr>
          <p:cNvPr id="3" name="그룹 2">
            <a:extLst>
              <a:ext uri="{FF2B5EF4-FFF2-40B4-BE49-F238E27FC236}">
                <a16:creationId xmlns:a16="http://schemas.microsoft.com/office/drawing/2014/main" id="{1B88C396-87A6-43BF-AA28-F1E4062FC24B}"/>
              </a:ext>
            </a:extLst>
          </p:cNvPr>
          <p:cNvGrpSpPr/>
          <p:nvPr/>
        </p:nvGrpSpPr>
        <p:grpSpPr>
          <a:xfrm>
            <a:off x="-302240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9" name="그림 1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C37CE107-577C-4AE9-942A-21F6C83CE06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AB46BA36-8C41-4665-9FC4-7FE2ED98B5E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sp>
        <p:nvSpPr>
          <p:cNvPr id="22" name="TextBox 21">
            <a:extLst>
              <a:ext uri="{FF2B5EF4-FFF2-40B4-BE49-F238E27FC236}">
                <a16:creationId xmlns:a16="http://schemas.microsoft.com/office/drawing/2014/main" id="{681A4676-13EE-419E-B470-AE48D6C3F5A1}"/>
              </a:ext>
            </a:extLst>
          </p:cNvPr>
          <p:cNvSpPr txBox="1"/>
          <p:nvPr/>
        </p:nvSpPr>
        <p:spPr>
          <a:xfrm>
            <a:off x="4204458" y="816748"/>
            <a:ext cx="3783088" cy="6001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10000"/>
              </a:lnSpc>
            </a:pPr>
            <a:r>
              <a:rPr lang="ko-KR" altLang="en-US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00B0F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오늘의 집</a:t>
            </a:r>
            <a:r>
              <a:rPr lang="ko-KR" altLang="en-US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rgbClr val="5F0080"/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 </a:t>
            </a:r>
            <a:r>
              <a:rPr lang="en-US" altLang="ko-KR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vs </a:t>
            </a:r>
            <a:r>
              <a:rPr lang="ko-KR" altLang="en-US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경쟁사</a:t>
            </a:r>
            <a:r>
              <a:rPr lang="en-US" altLang="ko-KR" sz="3000" spc="-80">
                <a:ln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G마켓 산스 Bold" panose="02000000000000000000" pitchFamily="50" charset="-127"/>
                <a:ea typeface="G마켓 산스 Bold" panose="02000000000000000000" pitchFamily="50" charset="-127"/>
              </a:rPr>
              <a:t>A</a:t>
            </a:r>
            <a:endParaRPr lang="en-US" altLang="ko-KR" sz="3000" spc="-80">
              <a:ln>
                <a:solidFill>
                  <a:srgbClr val="5F0080">
                    <a:alpha val="0"/>
                  </a:srgbClr>
                </a:solidFill>
              </a:ln>
              <a:solidFill>
                <a:srgbClr val="5F0080"/>
              </a:solidFill>
              <a:latin typeface="G마켓 산스 Bold" panose="02000000000000000000" pitchFamily="50" charset="-127"/>
              <a:ea typeface="G마켓 산스 Bold" panose="02000000000000000000" pitchFamily="50" charset="-127"/>
            </a:endParaRPr>
          </a:p>
        </p:txBody>
      </p:sp>
      <p:grpSp>
        <p:nvGrpSpPr>
          <p:cNvPr id="13" name="그룹 12">
            <a:extLst>
              <a:ext uri="{FF2B5EF4-FFF2-40B4-BE49-F238E27FC236}">
                <a16:creationId xmlns:a16="http://schemas.microsoft.com/office/drawing/2014/main" id="{39B7BE7E-4ACE-4FAD-8ED3-F0C004DFB9F7}"/>
              </a:ext>
            </a:extLst>
          </p:cNvPr>
          <p:cNvGrpSpPr/>
          <p:nvPr/>
        </p:nvGrpSpPr>
        <p:grpSpPr>
          <a:xfrm>
            <a:off x="9325716" y="44704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4" name="그림 13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1E880CE0-84E4-4D4F-9AFA-40B78F95AB9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F5CB9E93-9E94-451F-8B1F-B1D4ECF335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</p:spTree>
    <p:extLst>
      <p:ext uri="{BB962C8B-B14F-4D97-AF65-F5344CB8AC3E}">
        <p14:creationId xmlns:p14="http://schemas.microsoft.com/office/powerpoint/2010/main" val="151914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그룹 1">
            <a:extLst>
              <a:ext uri="{FF2B5EF4-FFF2-40B4-BE49-F238E27FC236}">
                <a16:creationId xmlns:a16="http://schemas.microsoft.com/office/drawing/2014/main" id="{A13B6838-A9AF-4C90-9A35-EF3E09F0078F}"/>
              </a:ext>
            </a:extLst>
          </p:cNvPr>
          <p:cNvGrpSpPr/>
          <p:nvPr/>
        </p:nvGrpSpPr>
        <p:grpSpPr>
          <a:xfrm>
            <a:off x="789950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3" name="그림 2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F1FDA4FB-7940-49BB-AFED-11166CBD017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964764A7-D326-4B82-9FEA-EF17E5A9BF7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911FB7DF-D0C8-46D4-BA2F-73BE6DBD7FB3}"/>
              </a:ext>
            </a:extLst>
          </p:cNvPr>
          <p:cNvGrpSpPr/>
          <p:nvPr/>
        </p:nvGrpSpPr>
        <p:grpSpPr>
          <a:xfrm>
            <a:off x="4525883" y="440680"/>
            <a:ext cx="3093935" cy="6127760"/>
            <a:chOff x="5397711" y="970280"/>
            <a:chExt cx="2482838" cy="4917440"/>
          </a:xfrm>
          <a:effectLst>
            <a:outerShdw blurRad="381000" dist="381000" dir="2700000" algn="tl" rotWithShape="0">
              <a:prstClr val="black">
                <a:alpha val="20000"/>
              </a:prstClr>
            </a:outerShdw>
          </a:effectLst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CFFFCD77-D0E5-401D-928A-3A4691C1803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951" b="951"/>
            <a:stretch/>
          </p:blipFill>
          <p:spPr>
            <a:xfrm>
              <a:off x="5582040" y="1116830"/>
              <a:ext cx="2125981" cy="4634548"/>
            </a:xfrm>
            <a:prstGeom prst="roundRect">
              <a:avLst>
                <a:gd name="adj" fmla="val 10764"/>
              </a:avLst>
            </a:prstGeom>
            <a:effectLst>
              <a:innerShdw blurRad="114300">
                <a:prstClr val="black">
                  <a:alpha val="30000"/>
                </a:prstClr>
              </a:innerShdw>
            </a:effectLst>
          </p:spPr>
        </p:pic>
        <p:pic>
          <p:nvPicPr>
            <p:cNvPr id="9" name="그림 8" descr="텍스트, 모니터, 실내, 휴대폰이(가) 표시된 사진&#10;&#10;자동 생성된 설명">
              <a:extLst>
                <a:ext uri="{FF2B5EF4-FFF2-40B4-BE49-F238E27FC236}">
                  <a16:creationId xmlns:a16="http://schemas.microsoft.com/office/drawing/2014/main" id="{1D6D1C62-4BE7-435F-9BFB-24081AEDF814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397711" y="970280"/>
              <a:ext cx="2482838" cy="4917440"/>
            </a:xfrm>
            <a:prstGeom prst="rect">
              <a:avLst/>
            </a:prstGeom>
          </p:spPr>
        </p:pic>
      </p:grpSp>
      <p:pic>
        <p:nvPicPr>
          <p:cNvPr id="6" name="그림 5" descr="텍스트, 모니터, 실내, 휴대폰이(가) 표시된 사진&#10;&#10;자동 생성된 설명">
            <a:extLst>
              <a:ext uri="{FF2B5EF4-FFF2-40B4-BE49-F238E27FC236}">
                <a16:creationId xmlns:a16="http://schemas.microsoft.com/office/drawing/2014/main" id="{3868AFB8-397C-4D32-87FB-5EAD35E1B70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61816" y="440680"/>
            <a:ext cx="3093935" cy="612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8768645"/>
      </p:ext>
    </p:extLst>
  </p:cSld>
  <p:clrMapOvr>
    <a:masterClrMapping/>
  </p:clrMapOvr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2">
    <p:bg>
      <p:bgPr shadeToTitle="0">
        <a:solidFill>
          <a:srgbClr val="f8e385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6496" y="39780"/>
            <a:ext cx="3468124" cy="474338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7726" y="2205714"/>
            <a:ext cx="2498812" cy="9367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9551341" y="4662056"/>
            <a:ext cx="1455302" cy="1321458"/>
            <a:chOff x="14327011" y="6993084"/>
            <a:chExt cx="2182953" cy="19821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pic>
        <p:nvPicPr>
          <p:cNvPr id="7" name="Object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823194" y="3107347"/>
            <a:ext cx="2854155" cy="57869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 rot="0">
            <a:off x="-634" y="3269406"/>
            <a:ext cx="12191747" cy="3619047"/>
            <a:chOff x="-952" y="4904110"/>
            <a:chExt cx="18287620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952" y="4904110"/>
              <a:ext cx="18287620" cy="54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153018" y="1039849"/>
            <a:ext cx="2998440" cy="85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 rot="0">
            <a:off x="197953" y="2405244"/>
            <a:ext cx="2067586" cy="2851844"/>
            <a:chOff x="296930" y="3607867"/>
            <a:chExt cx="3101379" cy="4277767"/>
          </a:xfrm>
        </p:grpSpPr>
        <p:grpSp>
          <p:nvGrpSpPr>
            <p:cNvPr id="1003" name="그룹 1003"/>
            <p:cNvGrpSpPr/>
            <p:nvPr/>
          </p:nvGrpSpPr>
          <p:grpSpPr>
            <a:xfrm rot="0">
              <a:off x="572381" y="3607867"/>
              <a:ext cx="2550476" cy="2550476"/>
              <a:chOff x="572381" y="3607867"/>
              <a:chExt cx="2550476" cy="255047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572381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 rot="0">
              <a:off x="739872" y="6433611"/>
              <a:ext cx="2215494" cy="710376"/>
              <a:chOff x="739872" y="6433611"/>
              <a:chExt cx="2215494" cy="7103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739872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532749" y="6374868"/>
              <a:ext cx="1887014" cy="8118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258835" y="7495096"/>
              <a:ext cx="2384826" cy="446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 rot="0">
            <a:off x="2674120" y="2405244"/>
            <a:ext cx="2067586" cy="2851844"/>
            <a:chOff x="4011181" y="3607867"/>
            <a:chExt cx="3101379" cy="4277767"/>
          </a:xfrm>
        </p:grpSpPr>
        <p:grpSp>
          <p:nvGrpSpPr>
            <p:cNvPr id="1006" name="그룹 1006"/>
            <p:cNvGrpSpPr/>
            <p:nvPr/>
          </p:nvGrpSpPr>
          <p:grpSpPr>
            <a:xfrm rot="0">
              <a:off x="4286632" y="3607867"/>
              <a:ext cx="2550476" cy="2550476"/>
              <a:chOff x="4286632" y="3607867"/>
              <a:chExt cx="2550476" cy="25504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8"/>
              <a:stretch>
                <a:fillRect/>
              </a:stretch>
            </p:blipFill>
            <p:spPr>
              <a:xfrm>
                <a:off x="4286632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 rot="0">
              <a:off x="4454123" y="6433611"/>
              <a:ext cx="2215494" cy="710376"/>
              <a:chOff x="4454123" y="6433611"/>
              <a:chExt cx="2215494" cy="7103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454123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247002" y="6374868"/>
              <a:ext cx="1882870" cy="81185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973087" y="7495096"/>
              <a:ext cx="2248449" cy="446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 rot="0">
            <a:off x="5061447" y="2405244"/>
            <a:ext cx="2067586" cy="2872718"/>
            <a:chOff x="7592171" y="3607867"/>
            <a:chExt cx="3101379" cy="4309078"/>
          </a:xfrm>
        </p:grpSpPr>
        <p:grpSp>
          <p:nvGrpSpPr>
            <p:cNvPr id="1009" name="그룹 1009"/>
            <p:cNvGrpSpPr/>
            <p:nvPr/>
          </p:nvGrpSpPr>
          <p:grpSpPr>
            <a:xfrm rot="0">
              <a:off x="7867619" y="3607867"/>
              <a:ext cx="2550476" cy="2550476"/>
              <a:chOff x="7867619" y="3607867"/>
              <a:chExt cx="2550476" cy="255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7867619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 rot="0">
              <a:off x="8035110" y="6433611"/>
              <a:ext cx="2215494" cy="710376"/>
              <a:chOff x="8035110" y="6433611"/>
              <a:chExt cx="2215494" cy="7103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8035110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4"/>
            <a:stretch>
              <a:fillRect/>
            </a:stretch>
          </p:blipFill>
          <p:spPr>
            <a:xfrm>
              <a:off x="7827983" y="6374868"/>
              <a:ext cx="1887475" cy="81047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7554077" y="7495096"/>
              <a:ext cx="2248449" cy="446338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 rot="0">
            <a:off x="7549841" y="2405244"/>
            <a:ext cx="2067586" cy="2872718"/>
            <a:chOff x="11324762" y="3607867"/>
            <a:chExt cx="3101379" cy="4309078"/>
          </a:xfrm>
        </p:grpSpPr>
        <p:grpSp>
          <p:nvGrpSpPr>
            <p:cNvPr id="1012" name="그룹 1012"/>
            <p:cNvGrpSpPr/>
            <p:nvPr/>
          </p:nvGrpSpPr>
          <p:grpSpPr>
            <a:xfrm rot="0">
              <a:off x="11600220" y="3607867"/>
              <a:ext cx="2550476" cy="2550476"/>
              <a:chOff x="11600220" y="3607867"/>
              <a:chExt cx="2550476" cy="255047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6"/>
              <a:stretch>
                <a:fillRect/>
              </a:stretch>
            </p:blipFill>
            <p:spPr>
              <a:xfrm>
                <a:off x="11600220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 rot="0">
              <a:off x="11767711" y="6433611"/>
              <a:ext cx="2215494" cy="710376"/>
              <a:chOff x="11767711" y="6433611"/>
              <a:chExt cx="2215494" cy="7103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17"/>
              <a:stretch>
                <a:fillRect/>
              </a:stretch>
            </p:blipFill>
            <p:spPr>
              <a:xfrm>
                <a:off x="11767711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1560545" y="6374868"/>
              <a:ext cx="1908197" cy="81738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9"/>
            <a:stretch>
              <a:fillRect/>
            </a:stretch>
          </p:blipFill>
          <p:spPr>
            <a:xfrm>
              <a:off x="11286668" y="7495096"/>
              <a:ext cx="2248449" cy="44633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1145082" y="142534"/>
            <a:ext cx="666512" cy="91149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9141589" y="286841"/>
            <a:ext cx="2100892" cy="4826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 rot="0">
            <a:off x="10574396" y="774603"/>
            <a:ext cx="560224" cy="36174"/>
            <a:chOff x="15861594" y="1161905"/>
            <a:chExt cx="840336" cy="542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22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4041961" y="1112230"/>
            <a:ext cx="2347879" cy="7337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 rot="0">
            <a:off x="9987238" y="2405244"/>
            <a:ext cx="2067586" cy="2872718"/>
            <a:chOff x="14980857" y="3607867"/>
            <a:chExt cx="3101379" cy="4309078"/>
          </a:xfrm>
        </p:grpSpPr>
        <p:grpSp>
          <p:nvGrpSpPr>
            <p:cNvPr id="1016" name="그룹 1016"/>
            <p:cNvGrpSpPr/>
            <p:nvPr/>
          </p:nvGrpSpPr>
          <p:grpSpPr>
            <a:xfrm rot="0">
              <a:off x="15256264" y="3607867"/>
              <a:ext cx="2550476" cy="2550476"/>
              <a:chOff x="15256264" y="3607867"/>
              <a:chExt cx="2550476" cy="255047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24"/>
              <a:stretch>
                <a:fillRect/>
              </a:stretch>
            </p:blipFill>
            <p:spPr>
              <a:xfrm>
                <a:off x="15256264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 rot="0">
              <a:off x="15423756" y="6433611"/>
              <a:ext cx="2215494" cy="710376"/>
              <a:chOff x="15423756" y="6433611"/>
              <a:chExt cx="2215494" cy="71037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25"/>
              <a:stretch>
                <a:fillRect/>
              </a:stretch>
            </p:blipFill>
            <p:spPr>
              <a:xfrm>
                <a:off x="15423756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6"/>
            <a:stretch>
              <a:fillRect/>
            </a:stretch>
          </p:blipFill>
          <p:spPr>
            <a:xfrm>
              <a:off x="15216640" y="6374868"/>
              <a:ext cx="1890238" cy="808171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27"/>
            <a:stretch>
              <a:fillRect/>
            </a:stretch>
          </p:blipFill>
          <p:spPr>
            <a:xfrm>
              <a:off x="14942763" y="7495096"/>
              <a:ext cx="2384826" cy="4463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1001"/>
          <p:cNvGrpSpPr/>
          <p:nvPr/>
        </p:nvGrpSpPr>
        <p:grpSpPr>
          <a:xfrm rot="0">
            <a:off x="0" y="0"/>
            <a:ext cx="4115187" cy="2661168"/>
            <a:chOff x="10178151" y="0"/>
            <a:chExt cx="8126771" cy="10316446"/>
          </a:xfrm>
        </p:grpSpPr>
        <p:pic>
          <p:nvPicPr>
            <p:cNvPr id="9" name="Object 2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sp>
        <p:nvSpPr>
          <p:cNvPr id="10" name=""/>
          <p:cNvSpPr txBox="1"/>
          <p:nvPr/>
        </p:nvSpPr>
        <p:spPr>
          <a:xfrm>
            <a:off x="148898" y="381970"/>
            <a:ext cx="3810778" cy="1964094"/>
          </a:xfrm>
          <a:prstGeom prst="rect">
            <a:avLst/>
          </a:prstGeom>
        </p:spPr>
        <p:txBody>
          <a:bodyPr wrap="none"/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CookieRun Regular"/>
                <a:ea typeface="CookieRun Regular"/>
              </a:rPr>
              <a:t>IAMGROUTE</a:t>
            </a:r>
            <a:endParaRPr lang="en-US" altLang="ko-KR" sz="4000">
              <a:solidFill>
                <a:schemeClr val="lt1"/>
              </a:solidFill>
              <a:latin typeface="CookieRun Regular"/>
              <a:ea typeface="CookieRun Regular"/>
            </a:endParaRPr>
          </a:p>
          <a:p>
            <a:pPr>
              <a:defRPr/>
            </a:pPr>
            <a:endParaRPr lang="en-US" altLang="ko-KR" sz="4000">
              <a:solidFill>
                <a:schemeClr val="lt1"/>
              </a:solidFill>
              <a:latin typeface="CookieRun Regular"/>
              <a:ea typeface="CookieRun Regular"/>
            </a:endParaRPr>
          </a:p>
          <a:p>
            <a:pPr>
              <a:defRPr/>
            </a:pPr>
            <a:r>
              <a:rPr lang="en-US" altLang="ko-KR" sz="4000">
                <a:solidFill>
                  <a:schemeClr val="lt1"/>
                </a:solidFill>
                <a:latin typeface="CookieRun Regular"/>
                <a:ea typeface="CookieRun Regular"/>
              </a:rPr>
              <a:t>“</a:t>
            </a:r>
            <a:r>
              <a:rPr lang="ko-KR" altLang="en-US" sz="4000">
                <a:solidFill>
                  <a:schemeClr val="lt1"/>
                </a:solidFill>
                <a:latin typeface="CookieRun Regular"/>
                <a:ea typeface="CookieRun Regular"/>
              </a:rPr>
              <a:t>소통 방식</a:t>
            </a:r>
            <a:r>
              <a:rPr lang="en-US" altLang="ko-KR" sz="4000">
                <a:solidFill>
                  <a:schemeClr val="lt1"/>
                </a:solidFill>
                <a:latin typeface="CookieRun Regular"/>
                <a:ea typeface="CookieRun Regular"/>
              </a:rPr>
              <a:t>”</a:t>
            </a:r>
            <a:endParaRPr lang="en-US" altLang="ko-KR" sz="4000">
              <a:solidFill>
                <a:schemeClr val="lt1"/>
              </a:solidFill>
              <a:latin typeface="CookieRun Regular"/>
              <a:ea typeface="CookieRun Regular"/>
            </a:endParaRPr>
          </a:p>
        </p:txBody>
      </p:sp>
      <p:pic>
        <p:nvPicPr>
          <p:cNvPr id="14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37448" y="390365"/>
            <a:ext cx="6982407" cy="3618262"/>
          </a:xfrm>
          <a:prstGeom prst="rect">
            <a:avLst/>
          </a:prstGeom>
        </p:spPr>
      </p:pic>
      <p:pic>
        <p:nvPicPr>
          <p:cNvPr id="15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77139" y="3165602"/>
            <a:ext cx="5456769" cy="332598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1">
    <p:bg>
      <p:bgPr shadeToTitle="0">
        <a:solidFill>
          <a:srgbClr val="f4c896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636496" y="39780"/>
            <a:ext cx="4061733" cy="4743391"/>
          </a:xfrm>
          <a:prstGeom prst="rect">
            <a:avLst/>
          </a:prstGeom>
        </p:spPr>
      </p:pic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7726" y="2205714"/>
            <a:ext cx="2495938" cy="9367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23194" y="3107347"/>
            <a:ext cx="1408590" cy="549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8227982" y="2523686"/>
            <a:ext cx="3475324" cy="4114286"/>
            <a:chOff x="12341973" y="3785529"/>
            <a:chExt cx="521298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41973" y="3785529"/>
              <a:ext cx="5212987" cy="6171429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 name="Slide 3"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660971" y="6300609"/>
            <a:ext cx="1885930" cy="319095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 rot="0">
            <a:off x="-210300" y="4097019"/>
            <a:ext cx="12426604" cy="2760123"/>
            <a:chOff x="-315450" y="6145529"/>
            <a:chExt cx="18639906" cy="4140185"/>
          </a:xfrm>
        </p:grpSpPr>
        <p:pic>
          <p:nvPicPr>
            <p:cNvPr id="4" name="Object 3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15450" y="6145529"/>
              <a:ext cx="18639906" cy="414018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 rot="0">
            <a:off x="5578491" y="1327009"/>
            <a:ext cx="6006206" cy="4370215"/>
            <a:chOff x="8367736" y="1990514"/>
            <a:chExt cx="9009309" cy="655532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367736" y="1990514"/>
              <a:ext cx="9009309" cy="6555323"/>
            </a:xfrm>
            <a:prstGeom prst="rect">
              <a:avLst/>
            </a:prstGeom>
          </p:spPr>
        </p:pic>
      </p:grpSp>
      <p:pic>
        <p:nvPicPr>
          <p:cNvPr id="9" name="Object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334766" y="4307993"/>
            <a:ext cx="2445142" cy="975024"/>
          </a:xfrm>
          <a:prstGeom prst="rect">
            <a:avLst/>
          </a:prstGeom>
        </p:spPr>
      </p:pic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360710" y="5054485"/>
            <a:ext cx="3664308" cy="629108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 rot="0">
            <a:off x="1033091" y="1301182"/>
            <a:ext cx="3480118" cy="2782923"/>
            <a:chOff x="1549637" y="1951773"/>
            <a:chExt cx="5220178" cy="4174385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1549637" y="1951773"/>
              <a:ext cx="5220178" cy="4174385"/>
            </a:xfrm>
            <a:prstGeom prst="rect">
              <a:avLst/>
            </a:prstGeom>
          </p:spPr>
        </p:pic>
      </p:grpSp>
      <p:pic>
        <p:nvPicPr>
          <p:cNvPr id="14" name="Object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 rot="19980000">
            <a:off x="911937" y="1823983"/>
            <a:ext cx="3341122" cy="33861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0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0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03" grpId="0" animBg="1"/>
    </p:bldLst>
  </p:timing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905651" y="627632"/>
            <a:ext cx="5198150" cy="2701436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100272" y="637965"/>
            <a:ext cx="5441581" cy="2791035"/>
          </a:xfrm>
          <a:prstGeom prst="rect">
            <a:avLst/>
          </a:prstGeom>
        </p:spPr>
      </p:pic>
      <p:pic>
        <p:nvPicPr>
          <p:cNvPr id="6" name="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907205" y="3312237"/>
            <a:ext cx="5206873" cy="2928478"/>
          </a:xfrm>
          <a:prstGeom prst="rect">
            <a:avLst/>
          </a:prstGeom>
        </p:spPr>
      </p:pic>
      <p:pic>
        <p:nvPicPr>
          <p:cNvPr id="7" name="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096000" y="3295044"/>
            <a:ext cx="5441295" cy="29546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3135" y="2257579"/>
            <a:ext cx="6842624" cy="3572122"/>
          </a:xfrm>
          <a:prstGeom prst="rect">
            <a:avLst/>
          </a:prstGeom>
        </p:spPr>
      </p:pic>
      <p:pic>
        <p:nvPicPr>
          <p:cNvPr id="5" name="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417099" y="2245508"/>
            <a:ext cx="6013388" cy="312204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lc="http://schemas.openxmlformats.org/drawingml/2006/lockedCanvas" xmlns:p="http://schemas.openxmlformats.org/presentation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301</ep:Words>
  <ep:PresentationFormat>와이드스크린</ep:PresentationFormat>
  <ep:Paragraphs>69</ep:Paragraphs>
  <ep:Slides>23</ep:Slides>
  <ep:Notes>0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ep:HeadingPairs>
  <ep:TitlesOfParts>
    <vt:vector size="24" baseType="lpstr">
      <vt:lpstr>Office 테마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  <vt:lpstr>슬라이드 18</vt:lpstr>
      <vt:lpstr>슬라이드 19</vt:lpstr>
      <vt:lpstr>슬라이드 20</vt:lpstr>
      <vt:lpstr>슬라이드 21</vt:lpstr>
      <vt:lpstr>슬라이드 22</vt:lpstr>
      <vt:lpstr>슬라이드 23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2021-10-08T07:41:36.000</dcterms:created>
  <dc:creator>라 용</dc:creator>
  <cp:lastModifiedBy>LeeBoyeon</cp:lastModifiedBy>
  <dcterms:modified xsi:type="dcterms:W3CDTF">2022-02-16T08:15:14.676</dcterms:modified>
  <cp:revision>47</cp:revision>
  <dc:title>PowerPoint 프레젠테이션</dc:title>
  <cp:version/>
</cp:coreProperties>
</file>

<file path=docProps/custom.xml><?xml version="1.0" encoding="utf-8"?>
<cfp:Properties xmlns:r="http://schemas.openxmlformats.org/officeDocument/2006/relationships" xmlns:cfp="http://schemas.openxmlformats.org/officeDocument/2006/custom-properties" xmlns:vt="http://schemas.openxmlformats.org/officeDocument/2006/docPropsVTypes"/>
</file>